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</p:sldIdLst>
  <p:sldSz cx="963295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D44"/>
    <a:srgbClr val="313D43"/>
    <a:srgbClr val="323C44"/>
    <a:srgbClr val="303941"/>
    <a:srgbClr val="30383E"/>
    <a:srgbClr val="D9D9D9"/>
    <a:srgbClr val="2F3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846" y="6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2471" y="1122363"/>
            <a:ext cx="818800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4119" y="3602038"/>
            <a:ext cx="72247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671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18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3580" y="365125"/>
            <a:ext cx="207710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2266" y="365125"/>
            <a:ext cx="6110903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919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13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49" y="1709740"/>
            <a:ext cx="830841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249" y="4589465"/>
            <a:ext cx="830841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50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2265" y="1825625"/>
            <a:ext cx="4094004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681" y="1825625"/>
            <a:ext cx="4094004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3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365127"/>
            <a:ext cx="8308419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521" y="1681163"/>
            <a:ext cx="4075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521" y="2505075"/>
            <a:ext cx="4075189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682" y="1681163"/>
            <a:ext cx="40952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682" y="2505075"/>
            <a:ext cx="409525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4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03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73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457200"/>
            <a:ext cx="31068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258" y="987427"/>
            <a:ext cx="48766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3520" y="2057400"/>
            <a:ext cx="31068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5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457200"/>
            <a:ext cx="31068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95258" y="987427"/>
            <a:ext cx="487668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3520" y="2057400"/>
            <a:ext cx="31068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09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266" y="365127"/>
            <a:ext cx="83084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266" y="1825625"/>
            <a:ext cx="83084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265" y="6356352"/>
            <a:ext cx="2167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0915" y="6356352"/>
            <a:ext cx="3251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3271" y="6356352"/>
            <a:ext cx="2167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49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39CC65-AC0E-48EE-AFB3-3E3426939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94"/>
            <a:ext cx="9632950" cy="686894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81304D7-9FBE-40EB-8F21-E40D444CD81E}"/>
              </a:ext>
            </a:extLst>
          </p:cNvPr>
          <p:cNvSpPr/>
          <p:nvPr/>
        </p:nvSpPr>
        <p:spPr>
          <a:xfrm>
            <a:off x="5351555" y="813571"/>
            <a:ext cx="3986989" cy="4896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Герои российского космоса </a:t>
            </a:r>
            <a:endParaRPr lang="ru-RU" dirty="0">
              <a:solidFill>
                <a:schemeClr val="bg1"/>
              </a:solidFill>
              <a:effectLst/>
              <a:latin typeface="PT Sans" panose="020B0503020203020204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8" name="3">
            <a:extLst>
              <a:ext uri="{FF2B5EF4-FFF2-40B4-BE49-F238E27FC236}">
                <a16:creationId xmlns:a16="http://schemas.microsoft.com/office/drawing/2014/main" id="{7BBD05BF-3589-444F-A608-5CC68429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85" y="1610635"/>
            <a:ext cx="1099762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4" descr="Алексей Леонов - биография, факты, фото">
            <a:extLst>
              <a:ext uri="{FF2B5EF4-FFF2-40B4-BE49-F238E27FC236}">
                <a16:creationId xmlns:a16="http://schemas.microsoft.com/office/drawing/2014/main" id="{03D820EB-7E09-4678-BA89-419405D6A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420" y="1603003"/>
            <a:ext cx="1338000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9">
            <a:extLst>
              <a:ext uri="{FF2B5EF4-FFF2-40B4-BE49-F238E27FC236}">
                <a16:creationId xmlns:a16="http://schemas.microsoft.com/office/drawing/2014/main" id="{55147913-B5B2-4569-BFBF-AF95B434D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67" y="3918728"/>
            <a:ext cx="1605600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5">
            <a:extLst>
              <a:ext uri="{FF2B5EF4-FFF2-40B4-BE49-F238E27FC236}">
                <a16:creationId xmlns:a16="http://schemas.microsoft.com/office/drawing/2014/main" id="{DD49A4BE-5E0D-4AF7-8F25-2235689F7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549" y="1595371"/>
            <a:ext cx="1070772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6">
            <a:extLst>
              <a:ext uri="{FF2B5EF4-FFF2-40B4-BE49-F238E27FC236}">
                <a16:creationId xmlns:a16="http://schemas.microsoft.com/office/drawing/2014/main" id="{80AAA23A-7CF6-437E-8FCA-D6ABC147B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545" y="3915609"/>
            <a:ext cx="1323505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7">
            <a:extLst>
              <a:ext uri="{FF2B5EF4-FFF2-40B4-BE49-F238E27FC236}">
                <a16:creationId xmlns:a16="http://schemas.microsoft.com/office/drawing/2014/main" id="{ADAC1907-CC83-4A7D-8AD1-36C065281C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5496" y="3915609"/>
            <a:ext cx="1362327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8">
            <a:extLst>
              <a:ext uri="{FF2B5EF4-FFF2-40B4-BE49-F238E27FC236}">
                <a16:creationId xmlns:a16="http://schemas.microsoft.com/office/drawing/2014/main" id="{FCDA0FA7-DFC7-4F3D-BE58-9C3C29FF0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0600" y="3915609"/>
            <a:ext cx="1461019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</p:spPr>
      </p:pic>
      <p:pic>
        <p:nvPicPr>
          <p:cNvPr id="21" name="1" descr="ГАГАРИН Юрий Алексеевич - биография, новости, фото, дата рождения,  пресс-досье. Персоналии ГлобалМСК.ру.">
            <a:extLst>
              <a:ext uri="{FF2B5EF4-FFF2-40B4-BE49-F238E27FC236}">
                <a16:creationId xmlns:a16="http://schemas.microsoft.com/office/drawing/2014/main" id="{5E994CED-668D-4CF9-BA46-D57351DD8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54" y="1568189"/>
            <a:ext cx="1605600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2" descr="Герман Степанович Титов. Биографическая справка - РИА Новости, 09.09.2010">
            <a:extLst>
              <a:ext uri="{FF2B5EF4-FFF2-40B4-BE49-F238E27FC236}">
                <a16:creationId xmlns:a16="http://schemas.microsoft.com/office/drawing/2014/main" id="{7EA43F86-365B-4CED-BF97-36D58EA11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67" y="1618267"/>
            <a:ext cx="1141388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73D4767-F4F6-4819-A142-E7E3287B9959}"/>
              </a:ext>
            </a:extLst>
          </p:cNvPr>
          <p:cNvSpPr/>
          <p:nvPr/>
        </p:nvSpPr>
        <p:spPr>
          <a:xfrm>
            <a:off x="946554" y="3181421"/>
            <a:ext cx="1605600" cy="5732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Юрий </a:t>
            </a:r>
            <a:b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Гагарин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D67B06D-3221-4E4D-BEE1-31C0CEEE26E5}"/>
              </a:ext>
            </a:extLst>
          </p:cNvPr>
          <p:cNvSpPr/>
          <p:nvPr/>
        </p:nvSpPr>
        <p:spPr>
          <a:xfrm>
            <a:off x="2955331" y="3231499"/>
            <a:ext cx="115332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Герман Титов</a:t>
            </a:r>
            <a:endParaRPr lang="ru-RU" sz="14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26E5A1C-007A-4E6E-B97A-5BB246201BB0}"/>
              </a:ext>
            </a:extLst>
          </p:cNvPr>
          <p:cNvSpPr/>
          <p:nvPr/>
        </p:nvSpPr>
        <p:spPr>
          <a:xfrm>
            <a:off x="4505785" y="3223867"/>
            <a:ext cx="1099762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Валентина </a:t>
            </a:r>
            <a:br>
              <a:rPr lang="ru-RU" sz="1400" b="1" dirty="0"/>
            </a:br>
            <a:r>
              <a:rPr lang="ru-RU" sz="1400" b="1" dirty="0"/>
              <a:t>Терешкова</a:t>
            </a:r>
            <a:endParaRPr lang="ru-RU" sz="14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F30F4E0-B6B0-4708-A3B8-58E742C170D9}"/>
              </a:ext>
            </a:extLst>
          </p:cNvPr>
          <p:cNvSpPr/>
          <p:nvPr/>
        </p:nvSpPr>
        <p:spPr>
          <a:xfrm>
            <a:off x="5998418" y="3216235"/>
            <a:ext cx="133800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Алексей </a:t>
            </a:r>
            <a:br>
              <a:rPr lang="ru-RU" sz="1400" b="1" dirty="0"/>
            </a:br>
            <a:r>
              <a:rPr lang="ru-RU" sz="1400" b="1" dirty="0"/>
              <a:t>Леонов</a:t>
            </a:r>
            <a:endParaRPr lang="ru-RU" sz="14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695D955-D155-491F-8A1A-84AA2FACCB8E}"/>
              </a:ext>
            </a:extLst>
          </p:cNvPr>
          <p:cNvSpPr/>
          <p:nvPr/>
        </p:nvSpPr>
        <p:spPr>
          <a:xfrm>
            <a:off x="6511267" y="5521209"/>
            <a:ext cx="1605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Светлана </a:t>
            </a:r>
            <a:br>
              <a:rPr lang="ru-RU" sz="1400" b="1" dirty="0"/>
            </a:br>
            <a:r>
              <a:rPr lang="ru-RU" sz="1400" b="1" dirty="0"/>
              <a:t>Савицкая</a:t>
            </a:r>
            <a:endParaRPr lang="ru-RU" sz="14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2281BD3-C677-4F42-AF61-5B9FECE758C4}"/>
              </a:ext>
            </a:extLst>
          </p:cNvPr>
          <p:cNvSpPr/>
          <p:nvPr/>
        </p:nvSpPr>
        <p:spPr>
          <a:xfrm>
            <a:off x="7733549" y="3208603"/>
            <a:ext cx="1070772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Валерий </a:t>
            </a:r>
            <a:br>
              <a:rPr lang="ru-RU" sz="1400" b="1" dirty="0"/>
            </a:br>
            <a:r>
              <a:rPr lang="ru-RU" sz="1400" b="1" dirty="0"/>
              <a:t>Поляков</a:t>
            </a:r>
            <a:endParaRPr lang="ru-RU" sz="140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180A3E4-5604-4EBB-A937-FE1321E9693A}"/>
              </a:ext>
            </a:extLst>
          </p:cNvPr>
          <p:cNvSpPr/>
          <p:nvPr/>
        </p:nvSpPr>
        <p:spPr>
          <a:xfrm>
            <a:off x="2996638" y="5518090"/>
            <a:ext cx="132350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Елена </a:t>
            </a:r>
            <a:br>
              <a:rPr lang="ru-RU" sz="1400" b="1" dirty="0"/>
            </a:br>
            <a:r>
              <a:rPr lang="ru-RU" sz="1400" b="1" dirty="0"/>
              <a:t>Кондакова</a:t>
            </a:r>
            <a:endParaRPr lang="ru-RU" sz="1400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D635BCE-C4E4-43A7-BD51-2AF6C53A09FD}"/>
              </a:ext>
            </a:extLst>
          </p:cNvPr>
          <p:cNvSpPr/>
          <p:nvPr/>
        </p:nvSpPr>
        <p:spPr>
          <a:xfrm>
            <a:off x="4735496" y="5518090"/>
            <a:ext cx="136232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Геннадий </a:t>
            </a:r>
            <a:br>
              <a:rPr lang="ru-RU" sz="1400" b="1" dirty="0"/>
            </a:br>
            <a:r>
              <a:rPr lang="ru-RU" sz="1400" b="1" dirty="0"/>
              <a:t>Падалка</a:t>
            </a:r>
            <a:endParaRPr lang="ru-RU" sz="14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02CD0CC-1C22-4266-A5DF-C6670D45F80E}"/>
              </a:ext>
            </a:extLst>
          </p:cNvPr>
          <p:cNvSpPr/>
          <p:nvPr/>
        </p:nvSpPr>
        <p:spPr>
          <a:xfrm>
            <a:off x="1120600" y="5518090"/>
            <a:ext cx="146101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Анатолий </a:t>
            </a:r>
            <a:br>
              <a:rPr lang="ru-RU" sz="1400" b="1" dirty="0"/>
            </a:br>
            <a:r>
              <a:rPr lang="ru-RU" sz="1400" b="1" dirty="0"/>
              <a:t>Соловьев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4475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</TotalTime>
  <Words>13</Words>
  <Application>Microsoft Office PowerPoint</Application>
  <PresentationFormat>Произвольный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PT Sans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 Юрьевич Зуев</dc:creator>
  <cp:lastModifiedBy>Петр Юрьевич Зуев</cp:lastModifiedBy>
  <cp:revision>45</cp:revision>
  <dcterms:created xsi:type="dcterms:W3CDTF">2023-04-03T08:21:06Z</dcterms:created>
  <dcterms:modified xsi:type="dcterms:W3CDTF">2023-04-03T14:54:51Z</dcterms:modified>
</cp:coreProperties>
</file>