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72" r:id="rId2"/>
  </p:sldIdLst>
  <p:sldSz cx="9144000" cy="65166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155"/>
    <a:srgbClr val="7B6B67"/>
    <a:srgbClr val="514F54"/>
    <a:srgbClr val="313B40"/>
    <a:srgbClr val="313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864" y="72"/>
      </p:cViewPr>
      <p:guideLst>
        <p:guide orient="horz" pos="205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79CC2-88A3-4E56-B7F2-74D12FF74F2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1143000"/>
            <a:ext cx="4330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D3861-911E-4699-A828-B50FA3EF4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2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505"/>
            <a:ext cx="7772400" cy="2268773"/>
          </a:xfrm>
        </p:spPr>
        <p:txBody>
          <a:bodyPr anchor="b"/>
          <a:lstStyle>
            <a:lvl1pPr algn="ctr">
              <a:defRPr sz="57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2770"/>
            <a:ext cx="6858000" cy="1573357"/>
          </a:xfrm>
        </p:spPr>
        <p:txBody>
          <a:bodyPr/>
          <a:lstStyle>
            <a:lvl1pPr marL="0" indent="0" algn="ctr">
              <a:buNone/>
              <a:defRPr sz="2280"/>
            </a:lvl1pPr>
            <a:lvl2pPr marL="434431" indent="0" algn="ctr">
              <a:buNone/>
              <a:defRPr sz="1900"/>
            </a:lvl2pPr>
            <a:lvl3pPr marL="868863" indent="0" algn="ctr">
              <a:buNone/>
              <a:defRPr sz="1710"/>
            </a:lvl3pPr>
            <a:lvl4pPr marL="1303294" indent="0" algn="ctr">
              <a:buNone/>
              <a:defRPr sz="1520"/>
            </a:lvl4pPr>
            <a:lvl5pPr marL="1737726" indent="0" algn="ctr">
              <a:buNone/>
              <a:defRPr sz="1520"/>
            </a:lvl5pPr>
            <a:lvl6pPr marL="2172157" indent="0" algn="ctr">
              <a:buNone/>
              <a:defRPr sz="1520"/>
            </a:lvl6pPr>
            <a:lvl7pPr marL="2606589" indent="0" algn="ctr">
              <a:buNone/>
              <a:defRPr sz="1520"/>
            </a:lvl7pPr>
            <a:lvl8pPr marL="3041020" indent="0" algn="ctr">
              <a:buNone/>
              <a:defRPr sz="1520"/>
            </a:lvl8pPr>
            <a:lvl9pPr marL="3475452" indent="0" algn="ctr">
              <a:buNone/>
              <a:defRPr sz="152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4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6953"/>
            <a:ext cx="1971675" cy="55225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6953"/>
            <a:ext cx="5800725" cy="55225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0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9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24648"/>
            <a:ext cx="7886700" cy="2710761"/>
          </a:xfrm>
        </p:spPr>
        <p:txBody>
          <a:bodyPr anchor="b"/>
          <a:lstStyle>
            <a:lvl1pPr>
              <a:defRPr sz="57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361054"/>
            <a:ext cx="7886700" cy="1425525"/>
          </a:xfrm>
        </p:spPr>
        <p:txBody>
          <a:bodyPr/>
          <a:lstStyle>
            <a:lvl1pPr marL="0" indent="0">
              <a:buNone/>
              <a:defRPr sz="2280">
                <a:solidFill>
                  <a:schemeClr val="tx1"/>
                </a:solidFill>
              </a:defRPr>
            </a:lvl1pPr>
            <a:lvl2pPr marL="4344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68863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3pPr>
            <a:lvl4pPr marL="1303294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4pPr>
            <a:lvl5pPr marL="1737726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5pPr>
            <a:lvl6pPr marL="2172157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6pPr>
            <a:lvl7pPr marL="2606589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7pPr>
            <a:lvl8pPr marL="3041020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8pPr>
            <a:lvl9pPr marL="3475452" indent="0">
              <a:buNone/>
              <a:defRPr sz="1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34766"/>
            <a:ext cx="3886200" cy="41347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34766"/>
            <a:ext cx="3886200" cy="41347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6955"/>
            <a:ext cx="7886700" cy="12595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97494"/>
            <a:ext cx="3868340" cy="782907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4431" indent="0">
              <a:buNone/>
              <a:defRPr sz="1900" b="1"/>
            </a:lvl2pPr>
            <a:lvl3pPr marL="868863" indent="0">
              <a:buNone/>
              <a:defRPr sz="1710" b="1"/>
            </a:lvl3pPr>
            <a:lvl4pPr marL="1303294" indent="0">
              <a:buNone/>
              <a:defRPr sz="1520" b="1"/>
            </a:lvl4pPr>
            <a:lvl5pPr marL="1737726" indent="0">
              <a:buNone/>
              <a:defRPr sz="1520" b="1"/>
            </a:lvl5pPr>
            <a:lvl6pPr marL="2172157" indent="0">
              <a:buNone/>
              <a:defRPr sz="1520" b="1"/>
            </a:lvl6pPr>
            <a:lvl7pPr marL="2606589" indent="0">
              <a:buNone/>
              <a:defRPr sz="1520" b="1"/>
            </a:lvl7pPr>
            <a:lvl8pPr marL="3041020" indent="0">
              <a:buNone/>
              <a:defRPr sz="1520" b="1"/>
            </a:lvl8pPr>
            <a:lvl9pPr marL="3475452" indent="0">
              <a:buNone/>
              <a:defRPr sz="15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80401"/>
            <a:ext cx="3868340" cy="3501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97494"/>
            <a:ext cx="3887391" cy="782907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4431" indent="0">
              <a:buNone/>
              <a:defRPr sz="1900" b="1"/>
            </a:lvl2pPr>
            <a:lvl3pPr marL="868863" indent="0">
              <a:buNone/>
              <a:defRPr sz="1710" b="1"/>
            </a:lvl3pPr>
            <a:lvl4pPr marL="1303294" indent="0">
              <a:buNone/>
              <a:defRPr sz="1520" b="1"/>
            </a:lvl4pPr>
            <a:lvl5pPr marL="1737726" indent="0">
              <a:buNone/>
              <a:defRPr sz="1520" b="1"/>
            </a:lvl5pPr>
            <a:lvl6pPr marL="2172157" indent="0">
              <a:buNone/>
              <a:defRPr sz="1520" b="1"/>
            </a:lvl6pPr>
            <a:lvl7pPr marL="2606589" indent="0">
              <a:buNone/>
              <a:defRPr sz="1520" b="1"/>
            </a:lvl7pPr>
            <a:lvl8pPr marL="3041020" indent="0">
              <a:buNone/>
              <a:defRPr sz="1520" b="1"/>
            </a:lvl8pPr>
            <a:lvl9pPr marL="3475452" indent="0">
              <a:buNone/>
              <a:defRPr sz="15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80401"/>
            <a:ext cx="3887391" cy="3501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61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9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18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4446"/>
            <a:ext cx="2949178" cy="1520561"/>
          </a:xfrm>
        </p:spPr>
        <p:txBody>
          <a:bodyPr anchor="b"/>
          <a:lstStyle>
            <a:lvl1pPr>
              <a:defRPr sz="30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8284"/>
            <a:ext cx="4629150" cy="4631072"/>
          </a:xfrm>
        </p:spPr>
        <p:txBody>
          <a:bodyPr/>
          <a:lstStyle>
            <a:lvl1pPr>
              <a:defRPr sz="3041"/>
            </a:lvl1pPr>
            <a:lvl2pPr>
              <a:defRPr sz="2661"/>
            </a:lvl2pPr>
            <a:lvl3pPr>
              <a:defRPr sz="228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55006"/>
            <a:ext cx="2949178" cy="3621891"/>
          </a:xfrm>
        </p:spPr>
        <p:txBody>
          <a:bodyPr/>
          <a:lstStyle>
            <a:lvl1pPr marL="0" indent="0">
              <a:buNone/>
              <a:defRPr sz="1520"/>
            </a:lvl1pPr>
            <a:lvl2pPr marL="434431" indent="0">
              <a:buNone/>
              <a:defRPr sz="1330"/>
            </a:lvl2pPr>
            <a:lvl3pPr marL="868863" indent="0">
              <a:buNone/>
              <a:defRPr sz="1140"/>
            </a:lvl3pPr>
            <a:lvl4pPr marL="1303294" indent="0">
              <a:buNone/>
              <a:defRPr sz="950"/>
            </a:lvl4pPr>
            <a:lvl5pPr marL="1737726" indent="0">
              <a:buNone/>
              <a:defRPr sz="950"/>
            </a:lvl5pPr>
            <a:lvl6pPr marL="2172157" indent="0">
              <a:buNone/>
              <a:defRPr sz="950"/>
            </a:lvl6pPr>
            <a:lvl7pPr marL="2606589" indent="0">
              <a:buNone/>
              <a:defRPr sz="950"/>
            </a:lvl7pPr>
            <a:lvl8pPr marL="3041020" indent="0">
              <a:buNone/>
              <a:defRPr sz="950"/>
            </a:lvl8pPr>
            <a:lvl9pPr marL="3475452" indent="0">
              <a:buNone/>
              <a:defRPr sz="9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5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4446"/>
            <a:ext cx="2949178" cy="1520561"/>
          </a:xfrm>
        </p:spPr>
        <p:txBody>
          <a:bodyPr anchor="b"/>
          <a:lstStyle>
            <a:lvl1pPr>
              <a:defRPr sz="30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38284"/>
            <a:ext cx="4629150" cy="4631072"/>
          </a:xfrm>
        </p:spPr>
        <p:txBody>
          <a:bodyPr anchor="t"/>
          <a:lstStyle>
            <a:lvl1pPr marL="0" indent="0">
              <a:buNone/>
              <a:defRPr sz="3041"/>
            </a:lvl1pPr>
            <a:lvl2pPr marL="434431" indent="0">
              <a:buNone/>
              <a:defRPr sz="2661"/>
            </a:lvl2pPr>
            <a:lvl3pPr marL="868863" indent="0">
              <a:buNone/>
              <a:defRPr sz="2280"/>
            </a:lvl3pPr>
            <a:lvl4pPr marL="1303294" indent="0">
              <a:buNone/>
              <a:defRPr sz="1900"/>
            </a:lvl4pPr>
            <a:lvl5pPr marL="1737726" indent="0">
              <a:buNone/>
              <a:defRPr sz="1900"/>
            </a:lvl5pPr>
            <a:lvl6pPr marL="2172157" indent="0">
              <a:buNone/>
              <a:defRPr sz="1900"/>
            </a:lvl6pPr>
            <a:lvl7pPr marL="2606589" indent="0">
              <a:buNone/>
              <a:defRPr sz="1900"/>
            </a:lvl7pPr>
            <a:lvl8pPr marL="3041020" indent="0">
              <a:buNone/>
              <a:defRPr sz="1900"/>
            </a:lvl8pPr>
            <a:lvl9pPr marL="3475452" indent="0">
              <a:buNone/>
              <a:defRPr sz="19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55006"/>
            <a:ext cx="2949178" cy="3621891"/>
          </a:xfrm>
        </p:spPr>
        <p:txBody>
          <a:bodyPr/>
          <a:lstStyle>
            <a:lvl1pPr marL="0" indent="0">
              <a:buNone/>
              <a:defRPr sz="1520"/>
            </a:lvl1pPr>
            <a:lvl2pPr marL="434431" indent="0">
              <a:buNone/>
              <a:defRPr sz="1330"/>
            </a:lvl2pPr>
            <a:lvl3pPr marL="868863" indent="0">
              <a:buNone/>
              <a:defRPr sz="1140"/>
            </a:lvl3pPr>
            <a:lvl4pPr marL="1303294" indent="0">
              <a:buNone/>
              <a:defRPr sz="950"/>
            </a:lvl4pPr>
            <a:lvl5pPr marL="1737726" indent="0">
              <a:buNone/>
              <a:defRPr sz="950"/>
            </a:lvl5pPr>
            <a:lvl6pPr marL="2172157" indent="0">
              <a:buNone/>
              <a:defRPr sz="950"/>
            </a:lvl6pPr>
            <a:lvl7pPr marL="2606589" indent="0">
              <a:buNone/>
              <a:defRPr sz="950"/>
            </a:lvl7pPr>
            <a:lvl8pPr marL="3041020" indent="0">
              <a:buNone/>
              <a:defRPr sz="950"/>
            </a:lvl8pPr>
            <a:lvl9pPr marL="3475452" indent="0">
              <a:buNone/>
              <a:defRPr sz="9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0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6955"/>
            <a:ext cx="7886700" cy="1259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4766"/>
            <a:ext cx="7886700" cy="413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40006"/>
            <a:ext cx="2057400" cy="346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D71A-6E9D-45B4-BC41-A799DAF5EE17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040006"/>
            <a:ext cx="3086100" cy="346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040006"/>
            <a:ext cx="2057400" cy="3469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D762-6E25-476B-B050-E4CCC242B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68863" rtl="0" eaLnBrk="1" latinLnBrk="0" hangingPunct="1">
        <a:lnSpc>
          <a:spcPct val="90000"/>
        </a:lnSpc>
        <a:spcBef>
          <a:spcPct val="0"/>
        </a:spcBef>
        <a:buNone/>
        <a:defRPr sz="41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216" indent="-217216" algn="l" defTabSz="868863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61" kern="1200">
          <a:solidFill>
            <a:schemeClr val="tx1"/>
          </a:solidFill>
          <a:latin typeface="+mn-lt"/>
          <a:ea typeface="+mn-ea"/>
          <a:cs typeface="+mn-cs"/>
        </a:defRPr>
      </a:lvl1pPr>
      <a:lvl2pPr marL="651647" indent="-217216" algn="l" defTabSz="86886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80" kern="1200">
          <a:solidFill>
            <a:schemeClr val="tx1"/>
          </a:solidFill>
          <a:latin typeface="+mn-lt"/>
          <a:ea typeface="+mn-ea"/>
          <a:cs typeface="+mn-cs"/>
        </a:defRPr>
      </a:lvl2pPr>
      <a:lvl3pPr marL="1086079" indent="-217216" algn="l" defTabSz="86886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0" indent="-217216" algn="l" defTabSz="86886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954941" indent="-217216" algn="l" defTabSz="86886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389373" indent="-217216" algn="l" defTabSz="86886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823804" indent="-217216" algn="l" defTabSz="86886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3258236" indent="-217216" algn="l" defTabSz="86886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692667" indent="-217216" algn="l" defTabSz="86886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34431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2pPr>
      <a:lvl3pPr marL="868863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03294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4pPr>
      <a:lvl5pPr marL="1737726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5pPr>
      <a:lvl6pPr marL="2172157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6pPr>
      <a:lvl7pPr marL="2606589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7pPr>
      <a:lvl8pPr marL="3041020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475452" algn="l" defTabSz="868863" rtl="0" eaLnBrk="1" latinLnBrk="0" hangingPunct="1"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F659C4-A643-4C86-B422-852D2777C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330"/>
            <a:ext cx="9144000" cy="6520290"/>
          </a:xfrm>
          <a:prstGeom prst="rect">
            <a:avLst/>
          </a:prstGeom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2D45170-B7EA-41B6-854C-805BE79B187F}"/>
              </a:ext>
            </a:extLst>
          </p:cNvPr>
          <p:cNvSpPr/>
          <p:nvPr/>
        </p:nvSpPr>
        <p:spPr>
          <a:xfrm>
            <a:off x="793488" y="577829"/>
            <a:ext cx="7557025" cy="751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PT Sans"/>
              </a:rPr>
              <a:t>Критерии кандидата в космонавты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C5E883-C975-4CCD-BE33-BC8668DA2E6E}"/>
              </a:ext>
            </a:extLst>
          </p:cNvPr>
          <p:cNvSpPr/>
          <p:nvPr/>
        </p:nvSpPr>
        <p:spPr>
          <a:xfrm>
            <a:off x="3340365" y="1750945"/>
            <a:ext cx="567577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PT Sans" panose="020B0503020203020204"/>
                <a:ea typeface="Calibri" panose="020F0502020204030204" pitchFamily="34" charset="0"/>
                <a:cs typeface="Times New Roman" panose="02020603050405020304" pitchFamily="18" charset="0"/>
              </a:rPr>
              <a:t>Каким требованиям должен соответствовать кандидат в отряд космонавтов?</a:t>
            </a:r>
            <a:endParaRPr lang="ru-RU" sz="2000" dirty="0">
              <a:solidFill>
                <a:schemeClr val="bg1"/>
              </a:solidFill>
              <a:effectLst/>
              <a:latin typeface="PT Sans" panose="020B0503020203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">
            <a:extLst>
              <a:ext uri="{FF2B5EF4-FFF2-40B4-BE49-F238E27FC236}">
                <a16:creationId xmlns:a16="http://schemas.microsoft.com/office/drawing/2014/main" id="{7389B30A-3CA5-44F9-BDEE-6D621CDC8421}"/>
              </a:ext>
            </a:extLst>
          </p:cNvPr>
          <p:cNvGrpSpPr/>
          <p:nvPr/>
        </p:nvGrpSpPr>
        <p:grpSpPr>
          <a:xfrm>
            <a:off x="1654140" y="2877829"/>
            <a:ext cx="7362001" cy="392159"/>
            <a:chOff x="1654140" y="3143553"/>
            <a:chExt cx="7362001" cy="39215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72A6B0FF-C156-4556-812C-52C770C8AF04}"/>
                </a:ext>
              </a:extLst>
            </p:cNvPr>
            <p:cNvSpPr/>
            <p:nvPr/>
          </p:nvSpPr>
          <p:spPr>
            <a:xfrm>
              <a:off x="1816141" y="3143553"/>
              <a:ext cx="7200000" cy="392159"/>
            </a:xfrm>
            <a:prstGeom prst="rect">
              <a:avLst/>
            </a:prstGeom>
            <a:solidFill>
              <a:srgbClr val="313D43">
                <a:alpha val="93000"/>
              </a:srgbClr>
            </a:solidFill>
          </p:spPr>
          <p:txBody>
            <a:bodyPr wrap="square">
              <a:noAutofit/>
            </a:bodyPr>
            <a:lstStyle/>
            <a:p>
              <a:pPr marL="180975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возраст не должен превышать 35 лет</a:t>
              </a:r>
              <a:endPara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7D7E819-D3EA-435D-B632-6D05986BA58C}"/>
                </a:ext>
              </a:extLst>
            </p:cNvPr>
            <p:cNvSpPr/>
            <p:nvPr/>
          </p:nvSpPr>
          <p:spPr>
            <a:xfrm>
              <a:off x="1654140" y="3177632"/>
              <a:ext cx="324000" cy="324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2">
            <a:extLst>
              <a:ext uri="{FF2B5EF4-FFF2-40B4-BE49-F238E27FC236}">
                <a16:creationId xmlns:a16="http://schemas.microsoft.com/office/drawing/2014/main" id="{B28B8E52-D12B-4C8B-9B2E-5B53F3FA115C}"/>
              </a:ext>
            </a:extLst>
          </p:cNvPr>
          <p:cNvGrpSpPr/>
          <p:nvPr/>
        </p:nvGrpSpPr>
        <p:grpSpPr>
          <a:xfrm>
            <a:off x="1654140" y="3342911"/>
            <a:ext cx="7362002" cy="392400"/>
            <a:chOff x="1654140" y="3610930"/>
            <a:chExt cx="7362002" cy="3924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4D09683-DD05-4F45-AEBB-D0E798CF6A4B}"/>
                </a:ext>
              </a:extLst>
            </p:cNvPr>
            <p:cNvSpPr/>
            <p:nvPr/>
          </p:nvSpPr>
          <p:spPr>
            <a:xfrm>
              <a:off x="1816142" y="3610930"/>
              <a:ext cx="7200000" cy="392400"/>
            </a:xfrm>
            <a:prstGeom prst="rect">
              <a:avLst/>
            </a:prstGeom>
            <a:solidFill>
              <a:srgbClr val="313D43">
                <a:alpha val="93000"/>
              </a:srgbClr>
            </a:solidFill>
          </p:spPr>
          <p:txBody>
            <a:bodyPr wrap="square">
              <a:noAutofit/>
            </a:bodyPr>
            <a:lstStyle/>
            <a:p>
              <a:pPr marL="180975"/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кандидат имеет высшее образование по технической специальности</a:t>
              </a:r>
              <a:endParaRPr lang="ru-RU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633BA7FD-D439-410B-854E-CFCFCBAC0EC2}"/>
                </a:ext>
              </a:extLst>
            </p:cNvPr>
            <p:cNvSpPr/>
            <p:nvPr/>
          </p:nvSpPr>
          <p:spPr>
            <a:xfrm>
              <a:off x="1654140" y="3645130"/>
              <a:ext cx="324000" cy="324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3">
            <a:extLst>
              <a:ext uri="{FF2B5EF4-FFF2-40B4-BE49-F238E27FC236}">
                <a16:creationId xmlns:a16="http://schemas.microsoft.com/office/drawing/2014/main" id="{F0895444-DE54-4366-8733-90CEEB6B7323}"/>
              </a:ext>
            </a:extLst>
          </p:cNvPr>
          <p:cNvGrpSpPr/>
          <p:nvPr/>
        </p:nvGrpSpPr>
        <p:grpSpPr>
          <a:xfrm>
            <a:off x="1654140" y="3808234"/>
            <a:ext cx="7362001" cy="392159"/>
            <a:chOff x="1654140" y="4054029"/>
            <a:chExt cx="7362001" cy="392159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FE27245-0508-47D7-BFEA-1250E39EF312}"/>
                </a:ext>
              </a:extLst>
            </p:cNvPr>
            <p:cNvSpPr/>
            <p:nvPr/>
          </p:nvSpPr>
          <p:spPr>
            <a:xfrm>
              <a:off x="1816141" y="4054029"/>
              <a:ext cx="7200000" cy="392159"/>
            </a:xfrm>
            <a:prstGeom prst="rect">
              <a:avLst/>
            </a:prstGeom>
            <a:solidFill>
              <a:srgbClr val="313D43">
                <a:alpha val="93000"/>
              </a:srgbClr>
            </a:solidFill>
          </p:spPr>
          <p:txBody>
            <a:bodyPr wrap="square">
              <a:noAutofit/>
            </a:bodyPr>
            <a:lstStyle/>
            <a:p>
              <a:pPr marL="180975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опыт работ по специальности не менее 3-х лет</a:t>
              </a:r>
              <a:endPara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02139EB8-2DD9-47DE-B203-F96BE4ABF5B7}"/>
                </a:ext>
              </a:extLst>
            </p:cNvPr>
            <p:cNvSpPr/>
            <p:nvPr/>
          </p:nvSpPr>
          <p:spPr>
            <a:xfrm>
              <a:off x="1654140" y="4088108"/>
              <a:ext cx="324000" cy="324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4">
            <a:extLst>
              <a:ext uri="{FF2B5EF4-FFF2-40B4-BE49-F238E27FC236}">
                <a16:creationId xmlns:a16="http://schemas.microsoft.com/office/drawing/2014/main" id="{6AE9927E-64FE-4443-AFAB-A560A30F2236}"/>
              </a:ext>
            </a:extLst>
          </p:cNvPr>
          <p:cNvGrpSpPr/>
          <p:nvPr/>
        </p:nvGrpSpPr>
        <p:grpSpPr>
          <a:xfrm>
            <a:off x="1654140" y="4273316"/>
            <a:ext cx="7362002" cy="392159"/>
            <a:chOff x="1654140" y="4521407"/>
            <a:chExt cx="7362002" cy="39215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2A40701-C33B-4F5E-8727-7FEC9D881D01}"/>
                </a:ext>
              </a:extLst>
            </p:cNvPr>
            <p:cNvSpPr/>
            <p:nvPr/>
          </p:nvSpPr>
          <p:spPr>
            <a:xfrm>
              <a:off x="1816142" y="4521407"/>
              <a:ext cx="7200000" cy="392159"/>
            </a:xfrm>
            <a:prstGeom prst="rect">
              <a:avLst/>
            </a:prstGeom>
            <a:solidFill>
              <a:srgbClr val="313D43">
                <a:alpha val="93000"/>
              </a:srgbClr>
            </a:solidFill>
          </p:spPr>
          <p:txBody>
            <a:bodyPr wrap="square">
              <a:noAutofit/>
            </a:bodyPr>
            <a:lstStyle/>
            <a:p>
              <a:pPr marL="180975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космическое здоровье, выносливость и ловкость</a:t>
              </a:r>
              <a:endPara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F0F18BA7-1CF8-463F-B57F-8133CF6754A9}"/>
                </a:ext>
              </a:extLst>
            </p:cNvPr>
            <p:cNvSpPr/>
            <p:nvPr/>
          </p:nvSpPr>
          <p:spPr>
            <a:xfrm>
              <a:off x="1654140" y="4555486"/>
              <a:ext cx="324000" cy="324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5">
            <a:extLst>
              <a:ext uri="{FF2B5EF4-FFF2-40B4-BE49-F238E27FC236}">
                <a16:creationId xmlns:a16="http://schemas.microsoft.com/office/drawing/2014/main" id="{4D3C8795-8802-4B87-9F56-E0CEAB98289C}"/>
              </a:ext>
            </a:extLst>
          </p:cNvPr>
          <p:cNvGrpSpPr/>
          <p:nvPr/>
        </p:nvGrpSpPr>
        <p:grpSpPr>
          <a:xfrm>
            <a:off x="1654140" y="4738398"/>
            <a:ext cx="7362002" cy="392159"/>
            <a:chOff x="1654140" y="4990843"/>
            <a:chExt cx="7362002" cy="39215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89BD0D2-58DF-448A-AA5D-EA49B645C898}"/>
                </a:ext>
              </a:extLst>
            </p:cNvPr>
            <p:cNvSpPr/>
            <p:nvPr/>
          </p:nvSpPr>
          <p:spPr>
            <a:xfrm>
              <a:off x="1816142" y="4990843"/>
              <a:ext cx="7200000" cy="392159"/>
            </a:xfrm>
            <a:prstGeom prst="rect">
              <a:avLst/>
            </a:prstGeom>
            <a:solidFill>
              <a:srgbClr val="313D43">
                <a:alpha val="93000"/>
              </a:srgbClr>
            </a:solidFill>
          </p:spPr>
          <p:txBody>
            <a:bodyPr wrap="square">
              <a:noAutofit/>
            </a:bodyPr>
            <a:lstStyle/>
            <a:p>
              <a:pPr marL="180975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масса – 50-90 кг</a:t>
              </a:r>
              <a:endPara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Овал 53">
              <a:extLst>
                <a:ext uri="{FF2B5EF4-FFF2-40B4-BE49-F238E27FC236}">
                  <a16:creationId xmlns:a16="http://schemas.microsoft.com/office/drawing/2014/main" id="{DB5F4D39-31A0-488D-A653-65477AEEA8DA}"/>
                </a:ext>
              </a:extLst>
            </p:cNvPr>
            <p:cNvSpPr/>
            <p:nvPr/>
          </p:nvSpPr>
          <p:spPr>
            <a:xfrm>
              <a:off x="1654140" y="5024922"/>
              <a:ext cx="324000" cy="324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752F8358-ACAC-41E9-ACE0-E80E3FD7CA45}"/>
              </a:ext>
            </a:extLst>
          </p:cNvPr>
          <p:cNvGrpSpPr/>
          <p:nvPr/>
        </p:nvGrpSpPr>
        <p:grpSpPr>
          <a:xfrm>
            <a:off x="1654140" y="5203480"/>
            <a:ext cx="7362002" cy="392159"/>
            <a:chOff x="1654140" y="5462563"/>
            <a:chExt cx="7362002" cy="392159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BB00CFAF-0E7E-425C-A764-A3D44ABA71AD}"/>
                </a:ext>
              </a:extLst>
            </p:cNvPr>
            <p:cNvSpPr/>
            <p:nvPr/>
          </p:nvSpPr>
          <p:spPr>
            <a:xfrm>
              <a:off x="1816142" y="5462563"/>
              <a:ext cx="7200000" cy="392159"/>
            </a:xfrm>
            <a:prstGeom prst="rect">
              <a:avLst/>
            </a:prstGeom>
            <a:solidFill>
              <a:srgbClr val="313D43">
                <a:alpha val="93000"/>
              </a:srgbClr>
            </a:solidFill>
          </p:spPr>
          <p:txBody>
            <a:bodyPr wrap="square">
              <a:noAutofit/>
            </a:bodyPr>
            <a:lstStyle/>
            <a:p>
              <a:pPr marL="180975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рост до 190 см</a:t>
              </a:r>
              <a:endPara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006E99E0-2F6A-461A-8E31-19ABCF0565CB}"/>
                </a:ext>
              </a:extLst>
            </p:cNvPr>
            <p:cNvSpPr/>
            <p:nvPr/>
          </p:nvSpPr>
          <p:spPr>
            <a:xfrm>
              <a:off x="1654140" y="5496642"/>
              <a:ext cx="324000" cy="324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7">
            <a:extLst>
              <a:ext uri="{FF2B5EF4-FFF2-40B4-BE49-F238E27FC236}">
                <a16:creationId xmlns:a16="http://schemas.microsoft.com/office/drawing/2014/main" id="{AD07203A-C6AB-404B-856F-71139387AEE4}"/>
              </a:ext>
            </a:extLst>
          </p:cNvPr>
          <p:cNvGrpSpPr/>
          <p:nvPr/>
        </p:nvGrpSpPr>
        <p:grpSpPr>
          <a:xfrm>
            <a:off x="1654140" y="5668560"/>
            <a:ext cx="7362000" cy="392159"/>
            <a:chOff x="1654140" y="5934284"/>
            <a:chExt cx="7362000" cy="392159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D033467-5300-41E0-A642-06FEC2EA1FA1}"/>
                </a:ext>
              </a:extLst>
            </p:cNvPr>
            <p:cNvSpPr/>
            <p:nvPr/>
          </p:nvSpPr>
          <p:spPr>
            <a:xfrm>
              <a:off x="1816140" y="5934284"/>
              <a:ext cx="7200000" cy="392159"/>
            </a:xfrm>
            <a:prstGeom prst="rect">
              <a:avLst/>
            </a:prstGeom>
            <a:solidFill>
              <a:srgbClr val="313D43">
                <a:alpha val="93000"/>
              </a:srgbClr>
            </a:solidFill>
          </p:spPr>
          <p:txBody>
            <a:bodyPr wrap="square">
              <a:noAutofit/>
            </a:bodyPr>
            <a:lstStyle/>
            <a:p>
              <a:pPr marL="180975">
                <a:lnSpc>
                  <a:spcPct val="115000"/>
                </a:lnSpc>
                <a:spcAft>
                  <a:spcPts val="0"/>
                </a:spcAft>
              </a:pPr>
              <a:r>
                <a:rPr lang="ru-RU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все ответы</a:t>
              </a:r>
              <a:endParaRPr lang="ru-RU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776E4EAA-ACB9-4100-9892-765925F309DC}"/>
                </a:ext>
              </a:extLst>
            </p:cNvPr>
            <p:cNvSpPr/>
            <p:nvPr/>
          </p:nvSpPr>
          <p:spPr>
            <a:xfrm>
              <a:off x="1654140" y="5968363"/>
              <a:ext cx="324000" cy="324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313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Овал 64">
            <a:extLst>
              <a:ext uri="{FF2B5EF4-FFF2-40B4-BE49-F238E27FC236}">
                <a16:creationId xmlns:a16="http://schemas.microsoft.com/office/drawing/2014/main" id="{838C193A-DBCC-4D30-B070-49FFD7EF4F96}"/>
              </a:ext>
            </a:extLst>
          </p:cNvPr>
          <p:cNvSpPr/>
          <p:nvPr/>
        </p:nvSpPr>
        <p:spPr>
          <a:xfrm>
            <a:off x="1654140" y="5703126"/>
            <a:ext cx="324000" cy="324000"/>
          </a:xfrm>
          <a:prstGeom prst="ellipse">
            <a:avLst/>
          </a:prstGeom>
          <a:solidFill>
            <a:srgbClr val="00B05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AF59C92-77E6-4EBB-818F-5B4670D3D09E}"/>
              </a:ext>
            </a:extLst>
          </p:cNvPr>
          <p:cNvGrpSpPr/>
          <p:nvPr/>
        </p:nvGrpSpPr>
        <p:grpSpPr>
          <a:xfrm>
            <a:off x="372551" y="5417405"/>
            <a:ext cx="909038" cy="909038"/>
            <a:chOff x="6297610" y="441585"/>
            <a:chExt cx="909038" cy="909038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EB26F92F-ACEF-48D5-AA9E-F4D265715446}"/>
                </a:ext>
              </a:extLst>
            </p:cNvPr>
            <p:cNvSpPr/>
            <p:nvPr/>
          </p:nvSpPr>
          <p:spPr>
            <a:xfrm>
              <a:off x="6297610" y="441585"/>
              <a:ext cx="909038" cy="9090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12" descr="Touch Touching Touch Screen Touchpad Browse Click Svg Png Icon Free  Download (#561515) - OnlineWebFonts.COM">
              <a:extLst>
                <a:ext uri="{FF2B5EF4-FFF2-40B4-BE49-F238E27FC236}">
                  <a16:creationId xmlns:a16="http://schemas.microsoft.com/office/drawing/2014/main" id="{2A0718F5-75A6-46EB-9D51-04469B6AE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265" y="527571"/>
              <a:ext cx="735672" cy="73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79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1114</TotalTime>
  <Words>50</Words>
  <Application>Microsoft Office PowerPoint</Application>
  <PresentationFormat>Произвольный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PT Sans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Юрьевич Зуев</dc:creator>
  <cp:lastModifiedBy>Пользователь</cp:lastModifiedBy>
  <cp:revision>39</cp:revision>
  <dcterms:created xsi:type="dcterms:W3CDTF">2023-04-02T17:31:30Z</dcterms:created>
  <dcterms:modified xsi:type="dcterms:W3CDTF">2023-04-05T09:52:02Z</dcterms:modified>
</cp:coreProperties>
</file>