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"/>
  </p:notesMasterIdLst>
  <p:sldIdLst>
    <p:sldId id="267" r:id="rId2"/>
  </p:sldIdLst>
  <p:sldSz cx="9144000" cy="65166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B40"/>
    <a:srgbClr val="313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990" y="96"/>
      </p:cViewPr>
      <p:guideLst>
        <p:guide orient="horz" pos="205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79CC2-88A3-4E56-B7F2-74D12FF74F2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63650" y="1143000"/>
            <a:ext cx="4330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D3861-911E-4699-A828-B50FA3EF4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2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505"/>
            <a:ext cx="7772400" cy="2268773"/>
          </a:xfrm>
        </p:spPr>
        <p:txBody>
          <a:bodyPr anchor="b"/>
          <a:lstStyle>
            <a:lvl1pPr algn="ctr">
              <a:defRPr sz="57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22770"/>
            <a:ext cx="6858000" cy="1573357"/>
          </a:xfrm>
        </p:spPr>
        <p:txBody>
          <a:bodyPr/>
          <a:lstStyle>
            <a:lvl1pPr marL="0" indent="0" algn="ctr">
              <a:buNone/>
              <a:defRPr sz="2280"/>
            </a:lvl1pPr>
            <a:lvl2pPr marL="434431" indent="0" algn="ctr">
              <a:buNone/>
              <a:defRPr sz="1900"/>
            </a:lvl2pPr>
            <a:lvl3pPr marL="868863" indent="0" algn="ctr">
              <a:buNone/>
              <a:defRPr sz="1710"/>
            </a:lvl3pPr>
            <a:lvl4pPr marL="1303294" indent="0" algn="ctr">
              <a:buNone/>
              <a:defRPr sz="1520"/>
            </a:lvl4pPr>
            <a:lvl5pPr marL="1737726" indent="0" algn="ctr">
              <a:buNone/>
              <a:defRPr sz="1520"/>
            </a:lvl5pPr>
            <a:lvl6pPr marL="2172157" indent="0" algn="ctr">
              <a:buNone/>
              <a:defRPr sz="1520"/>
            </a:lvl6pPr>
            <a:lvl7pPr marL="2606589" indent="0" algn="ctr">
              <a:buNone/>
              <a:defRPr sz="1520"/>
            </a:lvl7pPr>
            <a:lvl8pPr marL="3041020" indent="0" algn="ctr">
              <a:buNone/>
              <a:defRPr sz="1520"/>
            </a:lvl8pPr>
            <a:lvl9pPr marL="3475452" indent="0" algn="ctr">
              <a:buNone/>
              <a:defRPr sz="15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6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6953"/>
            <a:ext cx="1971675" cy="55225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6953"/>
            <a:ext cx="5800725" cy="55225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0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9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24648"/>
            <a:ext cx="7886700" cy="2710761"/>
          </a:xfrm>
        </p:spPr>
        <p:txBody>
          <a:bodyPr anchor="b"/>
          <a:lstStyle>
            <a:lvl1pPr>
              <a:defRPr sz="57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61054"/>
            <a:ext cx="7886700" cy="1425525"/>
          </a:xfrm>
        </p:spPr>
        <p:txBody>
          <a:bodyPr/>
          <a:lstStyle>
            <a:lvl1pPr marL="0" indent="0">
              <a:buNone/>
              <a:defRPr sz="2280">
                <a:solidFill>
                  <a:schemeClr val="tx1"/>
                </a:solidFill>
              </a:defRPr>
            </a:lvl1pPr>
            <a:lvl2pPr marL="4344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68863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303294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4pPr>
            <a:lvl5pPr marL="1737726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5pPr>
            <a:lvl6pPr marL="2172157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6pPr>
            <a:lvl7pPr marL="2606589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7pPr>
            <a:lvl8pPr marL="3041020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8pPr>
            <a:lvl9pPr marL="347545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9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34766"/>
            <a:ext cx="3886200" cy="41347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34766"/>
            <a:ext cx="3886200" cy="41347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9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6955"/>
            <a:ext cx="7886700" cy="125959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7494"/>
            <a:ext cx="3868340" cy="782907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431" indent="0">
              <a:buNone/>
              <a:defRPr sz="1900" b="1"/>
            </a:lvl2pPr>
            <a:lvl3pPr marL="868863" indent="0">
              <a:buNone/>
              <a:defRPr sz="1710" b="1"/>
            </a:lvl3pPr>
            <a:lvl4pPr marL="1303294" indent="0">
              <a:buNone/>
              <a:defRPr sz="1520" b="1"/>
            </a:lvl4pPr>
            <a:lvl5pPr marL="1737726" indent="0">
              <a:buNone/>
              <a:defRPr sz="1520" b="1"/>
            </a:lvl5pPr>
            <a:lvl6pPr marL="2172157" indent="0">
              <a:buNone/>
              <a:defRPr sz="1520" b="1"/>
            </a:lvl6pPr>
            <a:lvl7pPr marL="2606589" indent="0">
              <a:buNone/>
              <a:defRPr sz="1520" b="1"/>
            </a:lvl7pPr>
            <a:lvl8pPr marL="3041020" indent="0">
              <a:buNone/>
              <a:defRPr sz="1520" b="1"/>
            </a:lvl8pPr>
            <a:lvl9pPr marL="3475452" indent="0">
              <a:buNone/>
              <a:defRPr sz="1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0401"/>
            <a:ext cx="3868340" cy="3501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97494"/>
            <a:ext cx="3887391" cy="782907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431" indent="0">
              <a:buNone/>
              <a:defRPr sz="1900" b="1"/>
            </a:lvl2pPr>
            <a:lvl3pPr marL="868863" indent="0">
              <a:buNone/>
              <a:defRPr sz="1710" b="1"/>
            </a:lvl3pPr>
            <a:lvl4pPr marL="1303294" indent="0">
              <a:buNone/>
              <a:defRPr sz="1520" b="1"/>
            </a:lvl4pPr>
            <a:lvl5pPr marL="1737726" indent="0">
              <a:buNone/>
              <a:defRPr sz="1520" b="1"/>
            </a:lvl5pPr>
            <a:lvl6pPr marL="2172157" indent="0">
              <a:buNone/>
              <a:defRPr sz="1520" b="1"/>
            </a:lvl6pPr>
            <a:lvl7pPr marL="2606589" indent="0">
              <a:buNone/>
              <a:defRPr sz="1520" b="1"/>
            </a:lvl7pPr>
            <a:lvl8pPr marL="3041020" indent="0">
              <a:buNone/>
              <a:defRPr sz="1520" b="1"/>
            </a:lvl8pPr>
            <a:lvl9pPr marL="3475452" indent="0">
              <a:buNone/>
              <a:defRPr sz="1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80401"/>
            <a:ext cx="3887391" cy="3501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1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9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8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4446"/>
            <a:ext cx="2949178" cy="1520561"/>
          </a:xfrm>
        </p:spPr>
        <p:txBody>
          <a:bodyPr anchor="b"/>
          <a:lstStyle>
            <a:lvl1pPr>
              <a:defRPr sz="30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38284"/>
            <a:ext cx="4629150" cy="4631072"/>
          </a:xfrm>
        </p:spPr>
        <p:txBody>
          <a:bodyPr/>
          <a:lstStyle>
            <a:lvl1pPr>
              <a:defRPr sz="3041"/>
            </a:lvl1pPr>
            <a:lvl2pPr>
              <a:defRPr sz="2661"/>
            </a:lvl2pPr>
            <a:lvl3pPr>
              <a:defRPr sz="228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55006"/>
            <a:ext cx="2949178" cy="3621891"/>
          </a:xfrm>
        </p:spPr>
        <p:txBody>
          <a:bodyPr/>
          <a:lstStyle>
            <a:lvl1pPr marL="0" indent="0">
              <a:buNone/>
              <a:defRPr sz="1520"/>
            </a:lvl1pPr>
            <a:lvl2pPr marL="434431" indent="0">
              <a:buNone/>
              <a:defRPr sz="1330"/>
            </a:lvl2pPr>
            <a:lvl3pPr marL="868863" indent="0">
              <a:buNone/>
              <a:defRPr sz="1140"/>
            </a:lvl3pPr>
            <a:lvl4pPr marL="1303294" indent="0">
              <a:buNone/>
              <a:defRPr sz="950"/>
            </a:lvl4pPr>
            <a:lvl5pPr marL="1737726" indent="0">
              <a:buNone/>
              <a:defRPr sz="950"/>
            </a:lvl5pPr>
            <a:lvl6pPr marL="2172157" indent="0">
              <a:buNone/>
              <a:defRPr sz="950"/>
            </a:lvl6pPr>
            <a:lvl7pPr marL="2606589" indent="0">
              <a:buNone/>
              <a:defRPr sz="950"/>
            </a:lvl7pPr>
            <a:lvl8pPr marL="3041020" indent="0">
              <a:buNone/>
              <a:defRPr sz="950"/>
            </a:lvl8pPr>
            <a:lvl9pPr marL="3475452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4446"/>
            <a:ext cx="2949178" cy="1520561"/>
          </a:xfrm>
        </p:spPr>
        <p:txBody>
          <a:bodyPr anchor="b"/>
          <a:lstStyle>
            <a:lvl1pPr>
              <a:defRPr sz="30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38284"/>
            <a:ext cx="4629150" cy="4631072"/>
          </a:xfrm>
        </p:spPr>
        <p:txBody>
          <a:bodyPr anchor="t"/>
          <a:lstStyle>
            <a:lvl1pPr marL="0" indent="0">
              <a:buNone/>
              <a:defRPr sz="3041"/>
            </a:lvl1pPr>
            <a:lvl2pPr marL="434431" indent="0">
              <a:buNone/>
              <a:defRPr sz="2661"/>
            </a:lvl2pPr>
            <a:lvl3pPr marL="868863" indent="0">
              <a:buNone/>
              <a:defRPr sz="2280"/>
            </a:lvl3pPr>
            <a:lvl4pPr marL="1303294" indent="0">
              <a:buNone/>
              <a:defRPr sz="1900"/>
            </a:lvl4pPr>
            <a:lvl5pPr marL="1737726" indent="0">
              <a:buNone/>
              <a:defRPr sz="1900"/>
            </a:lvl5pPr>
            <a:lvl6pPr marL="2172157" indent="0">
              <a:buNone/>
              <a:defRPr sz="1900"/>
            </a:lvl6pPr>
            <a:lvl7pPr marL="2606589" indent="0">
              <a:buNone/>
              <a:defRPr sz="1900"/>
            </a:lvl7pPr>
            <a:lvl8pPr marL="3041020" indent="0">
              <a:buNone/>
              <a:defRPr sz="1900"/>
            </a:lvl8pPr>
            <a:lvl9pPr marL="3475452" indent="0">
              <a:buNone/>
              <a:defRPr sz="19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55006"/>
            <a:ext cx="2949178" cy="3621891"/>
          </a:xfrm>
        </p:spPr>
        <p:txBody>
          <a:bodyPr/>
          <a:lstStyle>
            <a:lvl1pPr marL="0" indent="0">
              <a:buNone/>
              <a:defRPr sz="1520"/>
            </a:lvl1pPr>
            <a:lvl2pPr marL="434431" indent="0">
              <a:buNone/>
              <a:defRPr sz="1330"/>
            </a:lvl2pPr>
            <a:lvl3pPr marL="868863" indent="0">
              <a:buNone/>
              <a:defRPr sz="1140"/>
            </a:lvl3pPr>
            <a:lvl4pPr marL="1303294" indent="0">
              <a:buNone/>
              <a:defRPr sz="950"/>
            </a:lvl4pPr>
            <a:lvl5pPr marL="1737726" indent="0">
              <a:buNone/>
              <a:defRPr sz="950"/>
            </a:lvl5pPr>
            <a:lvl6pPr marL="2172157" indent="0">
              <a:buNone/>
              <a:defRPr sz="950"/>
            </a:lvl6pPr>
            <a:lvl7pPr marL="2606589" indent="0">
              <a:buNone/>
              <a:defRPr sz="950"/>
            </a:lvl7pPr>
            <a:lvl8pPr marL="3041020" indent="0">
              <a:buNone/>
              <a:defRPr sz="950"/>
            </a:lvl8pPr>
            <a:lvl9pPr marL="3475452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0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6955"/>
            <a:ext cx="7886700" cy="1259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4766"/>
            <a:ext cx="7886700" cy="4134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040006"/>
            <a:ext cx="20574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1D71A-6E9D-45B4-BC41-A799DAF5EE1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040006"/>
            <a:ext cx="30861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040006"/>
            <a:ext cx="20574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868863" rtl="0" eaLnBrk="1" latinLnBrk="0" hangingPunct="1">
        <a:lnSpc>
          <a:spcPct val="90000"/>
        </a:lnSpc>
        <a:spcBef>
          <a:spcPct val="0"/>
        </a:spcBef>
        <a:buNone/>
        <a:defRPr sz="41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216" indent="-217216" algn="l" defTabSz="868863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1pPr>
      <a:lvl2pPr marL="651647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086079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510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954941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389373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823804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258236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692667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431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863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294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726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2157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589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1020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5452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2"/>
            <a:ext cx="9144000" cy="6520290"/>
          </a:xfrm>
          <a:prstGeom prst="rect">
            <a:avLst/>
          </a:prstGeom>
        </p:spPr>
      </p:pic>
      <p:sp>
        <p:nvSpPr>
          <p:cNvPr id="31" name="1 вопрос">
            <a:extLst>
              <a:ext uri="{FF2B5EF4-FFF2-40B4-BE49-F238E27FC236}">
                <a16:creationId xmlns:a16="http://schemas.microsoft.com/office/drawing/2014/main" id="{36416E12-DE6C-4CA8-821A-D65E044A3D51}"/>
              </a:ext>
            </a:extLst>
          </p:cNvPr>
          <p:cNvSpPr/>
          <p:nvPr/>
        </p:nvSpPr>
        <p:spPr>
          <a:xfrm>
            <a:off x="3415307" y="394072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ручная стыковка космических аппаратов</a:t>
            </a:r>
          </a:p>
        </p:txBody>
      </p:sp>
      <p:sp>
        <p:nvSpPr>
          <p:cNvPr id="32" name="1 вопрос">
            <a:extLst>
              <a:ext uri="{FF2B5EF4-FFF2-40B4-BE49-F238E27FC236}">
                <a16:creationId xmlns:a16="http://schemas.microsoft.com/office/drawing/2014/main" id="{FBABC92C-D190-45CA-90C1-B3F97DB31453}"/>
              </a:ext>
            </a:extLst>
          </p:cNvPr>
          <p:cNvSpPr/>
          <p:nvPr/>
        </p:nvSpPr>
        <p:spPr>
          <a:xfrm>
            <a:off x="5129307" y="3038063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Первый полёт человека в космос</a:t>
            </a:r>
          </a:p>
        </p:txBody>
      </p:sp>
      <p:sp>
        <p:nvSpPr>
          <p:cNvPr id="33" name="1 вопрос">
            <a:extLst>
              <a:ext uri="{FF2B5EF4-FFF2-40B4-BE49-F238E27FC236}">
                <a16:creationId xmlns:a16="http://schemas.microsoft.com/office/drawing/2014/main" id="{568A6F18-BB20-4515-B144-96D062B279DC}"/>
              </a:ext>
            </a:extLst>
          </p:cNvPr>
          <p:cNvSpPr/>
          <p:nvPr/>
        </p:nvSpPr>
        <p:spPr>
          <a:xfrm>
            <a:off x="1721941" y="123491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Запуск первого искусственного спутника Земли </a:t>
            </a:r>
          </a:p>
        </p:txBody>
      </p:sp>
      <p:sp>
        <p:nvSpPr>
          <p:cNvPr id="34" name="1 вопрос">
            <a:extLst>
              <a:ext uri="{FF2B5EF4-FFF2-40B4-BE49-F238E27FC236}">
                <a16:creationId xmlns:a16="http://schemas.microsoft.com/office/drawing/2014/main" id="{1FE1443B-F0B2-4272-BF63-FA0CAA09FF01}"/>
              </a:ext>
            </a:extLst>
          </p:cNvPr>
          <p:cNvSpPr/>
          <p:nvPr/>
        </p:nvSpPr>
        <p:spPr>
          <a:xfrm>
            <a:off x="5129307" y="1244441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женщина-космонавт</a:t>
            </a:r>
          </a:p>
        </p:txBody>
      </p:sp>
      <p:sp>
        <p:nvSpPr>
          <p:cNvPr id="35" name="1 вопрос">
            <a:extLst>
              <a:ext uri="{FF2B5EF4-FFF2-40B4-BE49-F238E27FC236}">
                <a16:creationId xmlns:a16="http://schemas.microsoft.com/office/drawing/2014/main" id="{1EF0A740-19DA-4761-988E-BDA32E196987}"/>
              </a:ext>
            </a:extLst>
          </p:cNvPr>
          <p:cNvSpPr/>
          <p:nvPr/>
        </p:nvSpPr>
        <p:spPr>
          <a:xfrm>
            <a:off x="3415307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стыковка двух беспилотных космических аппаратов</a:t>
            </a:r>
          </a:p>
        </p:txBody>
      </p:sp>
      <p:sp>
        <p:nvSpPr>
          <p:cNvPr id="36" name="1 вопрос">
            <a:extLst>
              <a:ext uri="{FF2B5EF4-FFF2-40B4-BE49-F238E27FC236}">
                <a16:creationId xmlns:a16="http://schemas.microsoft.com/office/drawing/2014/main" id="{13B8A926-9F11-4D8E-BE4C-056C8B81B053}"/>
              </a:ext>
            </a:extLst>
          </p:cNvPr>
          <p:cNvSpPr/>
          <p:nvPr/>
        </p:nvSpPr>
        <p:spPr>
          <a:xfrm>
            <a:off x="1721941" y="3028538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высадка человека на Луну</a:t>
            </a:r>
          </a:p>
        </p:txBody>
      </p:sp>
      <p:sp>
        <p:nvSpPr>
          <p:cNvPr id="37" name="1 вопрос">
            <a:extLst>
              <a:ext uri="{FF2B5EF4-FFF2-40B4-BE49-F238E27FC236}">
                <a16:creationId xmlns:a16="http://schemas.microsoft.com/office/drawing/2014/main" id="{6B5F3166-0270-45C6-AF09-6B46B186CB6A}"/>
              </a:ext>
            </a:extLst>
          </p:cNvPr>
          <p:cNvSpPr/>
          <p:nvPr/>
        </p:nvSpPr>
        <p:spPr>
          <a:xfrm>
            <a:off x="19628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Запущена первая орбитальная станция </a:t>
            </a:r>
          </a:p>
        </p:txBody>
      </p:sp>
      <p:sp>
        <p:nvSpPr>
          <p:cNvPr id="38" name="1 вопрос">
            <a:extLst>
              <a:ext uri="{FF2B5EF4-FFF2-40B4-BE49-F238E27FC236}">
                <a16:creationId xmlns:a16="http://schemas.microsoft.com/office/drawing/2014/main" id="{1A262115-4FAC-4032-8490-C037CBB7FCE5}"/>
              </a:ext>
            </a:extLst>
          </p:cNvPr>
          <p:cNvSpPr/>
          <p:nvPr/>
        </p:nvSpPr>
        <p:spPr>
          <a:xfrm>
            <a:off x="6838836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Первый выход в открытый космос</a:t>
            </a:r>
          </a:p>
        </p:txBody>
      </p:sp>
      <p:sp>
        <p:nvSpPr>
          <p:cNvPr id="39" name="1 ответ">
            <a:extLst>
              <a:ext uri="{FF2B5EF4-FFF2-40B4-BE49-F238E27FC236}">
                <a16:creationId xmlns:a16="http://schemas.microsoft.com/office/drawing/2014/main" id="{E8B741BC-49A0-4AE6-B62D-6123AA569B32}"/>
              </a:ext>
            </a:extLst>
          </p:cNvPr>
          <p:cNvSpPr/>
          <p:nvPr/>
        </p:nvSpPr>
        <p:spPr>
          <a:xfrm>
            <a:off x="6838836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0" name="1 ответ">
            <a:extLst>
              <a:ext uri="{FF2B5EF4-FFF2-40B4-BE49-F238E27FC236}">
                <a16:creationId xmlns:a16="http://schemas.microsoft.com/office/drawing/2014/main" id="{293CD784-542C-4505-AD17-B84D8574B9AD}"/>
              </a:ext>
            </a:extLst>
          </p:cNvPr>
          <p:cNvSpPr/>
          <p:nvPr/>
        </p:nvSpPr>
        <p:spPr>
          <a:xfrm>
            <a:off x="5129307" y="1244441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1" name="1 ответ">
            <a:extLst>
              <a:ext uri="{FF2B5EF4-FFF2-40B4-BE49-F238E27FC236}">
                <a16:creationId xmlns:a16="http://schemas.microsoft.com/office/drawing/2014/main" id="{BE90A582-6ACB-4AB7-A74E-4D4821AF6D54}"/>
              </a:ext>
            </a:extLst>
          </p:cNvPr>
          <p:cNvSpPr/>
          <p:nvPr/>
        </p:nvSpPr>
        <p:spPr>
          <a:xfrm>
            <a:off x="3415307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2" name="1 ответ">
            <a:extLst>
              <a:ext uri="{FF2B5EF4-FFF2-40B4-BE49-F238E27FC236}">
                <a16:creationId xmlns:a16="http://schemas.microsoft.com/office/drawing/2014/main" id="{684F5E1D-FBE0-4AE5-9EDB-48800AADDCA8}"/>
              </a:ext>
            </a:extLst>
          </p:cNvPr>
          <p:cNvSpPr/>
          <p:nvPr/>
        </p:nvSpPr>
        <p:spPr>
          <a:xfrm>
            <a:off x="19628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3" name="1 ответ">
            <a:extLst>
              <a:ext uri="{FF2B5EF4-FFF2-40B4-BE49-F238E27FC236}">
                <a16:creationId xmlns:a16="http://schemas.microsoft.com/office/drawing/2014/main" id="{B56CA9F6-FA5E-4967-9313-88BA7B0B69A0}"/>
              </a:ext>
            </a:extLst>
          </p:cNvPr>
          <p:cNvSpPr/>
          <p:nvPr/>
        </p:nvSpPr>
        <p:spPr>
          <a:xfrm>
            <a:off x="5129307" y="3038063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4" name="1 ответ">
            <a:extLst>
              <a:ext uri="{FF2B5EF4-FFF2-40B4-BE49-F238E27FC236}">
                <a16:creationId xmlns:a16="http://schemas.microsoft.com/office/drawing/2014/main" id="{956F0D06-464D-42CF-82B7-3AE5F774B0C0}"/>
              </a:ext>
            </a:extLst>
          </p:cNvPr>
          <p:cNvSpPr/>
          <p:nvPr/>
        </p:nvSpPr>
        <p:spPr>
          <a:xfrm>
            <a:off x="1721941" y="123491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5" name="1 ответ">
            <a:extLst>
              <a:ext uri="{FF2B5EF4-FFF2-40B4-BE49-F238E27FC236}">
                <a16:creationId xmlns:a16="http://schemas.microsoft.com/office/drawing/2014/main" id="{0DBC8004-DD4A-41A3-AB8F-F485C1D11469}"/>
              </a:ext>
            </a:extLst>
          </p:cNvPr>
          <p:cNvSpPr/>
          <p:nvPr/>
        </p:nvSpPr>
        <p:spPr>
          <a:xfrm>
            <a:off x="3415307" y="394072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Нет</a:t>
            </a:r>
          </a:p>
        </p:txBody>
      </p:sp>
      <p:sp>
        <p:nvSpPr>
          <p:cNvPr id="46" name="1 ответ">
            <a:extLst>
              <a:ext uri="{FF2B5EF4-FFF2-40B4-BE49-F238E27FC236}">
                <a16:creationId xmlns:a16="http://schemas.microsoft.com/office/drawing/2014/main" id="{3815E29D-C909-44DC-BF20-13818A61C105}"/>
              </a:ext>
            </a:extLst>
          </p:cNvPr>
          <p:cNvSpPr/>
          <p:nvPr/>
        </p:nvSpPr>
        <p:spPr>
          <a:xfrm>
            <a:off x="1721941" y="3028538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Нет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2D45170-B7EA-41B6-854C-805BE79B187F}"/>
              </a:ext>
            </a:extLst>
          </p:cNvPr>
          <p:cNvSpPr/>
          <p:nvPr/>
        </p:nvSpPr>
        <p:spPr>
          <a:xfrm>
            <a:off x="2291573" y="159661"/>
            <a:ext cx="4692310" cy="751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PT Sans"/>
              </a:rPr>
              <a:t>Рекорды России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0634B68-40D1-4AE4-BF39-F0D35CDA7B62}"/>
              </a:ext>
            </a:extLst>
          </p:cNvPr>
          <p:cNvGrpSpPr/>
          <p:nvPr/>
        </p:nvGrpSpPr>
        <p:grpSpPr>
          <a:xfrm>
            <a:off x="372551" y="5417405"/>
            <a:ext cx="909038" cy="909038"/>
            <a:chOff x="6297610" y="441585"/>
            <a:chExt cx="909038" cy="909038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36EDF19-AA74-4390-89F5-C1D0F9599AF9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673603F3-97B9-4706-8DD5-6A74AF665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9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</TotalTime>
  <Words>47</Words>
  <Application>Microsoft Office PowerPoint</Application>
  <PresentationFormat>Произвольный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PT Sans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20</cp:revision>
  <dcterms:created xsi:type="dcterms:W3CDTF">2023-04-02T17:31:30Z</dcterms:created>
  <dcterms:modified xsi:type="dcterms:W3CDTF">2023-04-03T14:10:35Z</dcterms:modified>
</cp:coreProperties>
</file>