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4" r:id="rId4"/>
    <p:sldId id="258" r:id="rId5"/>
    <p:sldId id="260" r:id="rId6"/>
    <p:sldId id="259" r:id="rId7"/>
    <p:sldId id="276" r:id="rId8"/>
    <p:sldId id="271" r:id="rId9"/>
    <p:sldId id="257" r:id="rId10"/>
    <p:sldId id="279" r:id="rId11"/>
    <p:sldId id="278" r:id="rId12"/>
  </p:sldIdLst>
  <p:sldSz cx="96329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2471" y="1122363"/>
            <a:ext cx="818800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119" y="3602038"/>
            <a:ext cx="72247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67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18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3580" y="365125"/>
            <a:ext cx="207710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266" y="365125"/>
            <a:ext cx="611090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91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3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49" y="1709740"/>
            <a:ext cx="830841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249" y="4589465"/>
            <a:ext cx="830841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50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265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681" y="1825625"/>
            <a:ext cx="4094004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33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365127"/>
            <a:ext cx="830841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521" y="1681163"/>
            <a:ext cx="407518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521" y="2505075"/>
            <a:ext cx="407518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682" y="1681163"/>
            <a:ext cx="40952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682" y="2505075"/>
            <a:ext cx="409525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4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03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7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258" y="987427"/>
            <a:ext cx="487668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520" y="457200"/>
            <a:ext cx="31068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95258" y="987427"/>
            <a:ext cx="487668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3520" y="2057400"/>
            <a:ext cx="310687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0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2266" y="365127"/>
            <a:ext cx="83084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266" y="1825625"/>
            <a:ext cx="83084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265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4027B-EA2A-4CD8-86E7-0D1BC8997F2D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90915" y="6356352"/>
            <a:ext cx="3251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3271" y="6356352"/>
            <a:ext cx="2167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B49C-CDA1-47E6-B366-1E8B926D76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4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9B910-B889-476E-83C8-01DB193B05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B0AA2C-8FD5-4AD4-85EA-14234DE95D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B76BBC-40F4-46B2-93E8-83F557BFE3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01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6764" y="0"/>
            <a:ext cx="1221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BA256B-C8C5-49E6-B29B-63F11A9604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7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E0899-7AF5-48FF-9F93-3FA5173A7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DFF50D-D1F8-4C8E-9E5E-C6AD9C34B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2950" cy="6856760"/>
          </a:xfr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1112CFFB-5290-4493-AC03-22526F5A96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47" y="2468328"/>
            <a:ext cx="2547913" cy="2124075"/>
          </a:xfrm>
          <a:prstGeom prst="rect">
            <a:avLst/>
          </a:prstGeom>
          <a:ln w="127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pic>
      <p:pic>
        <p:nvPicPr>
          <p:cNvPr id="9" name="2">
            <a:extLst>
              <a:ext uri="{FF2B5EF4-FFF2-40B4-BE49-F238E27FC236}">
                <a16:creationId xmlns:a16="http://schemas.microsoft.com/office/drawing/2014/main" id="{EBADBBD7-2547-45F7-BF16-B69AB56978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216" y="2472722"/>
            <a:ext cx="2856515" cy="2115286"/>
          </a:xfrm>
          <a:prstGeom prst="rect">
            <a:avLst/>
          </a:prstGeom>
          <a:ln w="127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7A9597B3-6ED4-4812-B25F-E820EB59B8D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24" y="2468328"/>
            <a:ext cx="2545960" cy="2138724"/>
          </a:xfrm>
          <a:prstGeom prst="rect">
            <a:avLst/>
          </a:prstGeom>
          <a:ln w="12700" cap="sq" cmpd="thickThin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</p:pic>
      <p:sp>
        <p:nvSpPr>
          <p:cNvPr id="11" name="1 -">
            <a:extLst>
              <a:ext uri="{FF2B5EF4-FFF2-40B4-BE49-F238E27FC236}">
                <a16:creationId xmlns:a16="http://schemas.microsoft.com/office/drawing/2014/main" id="{EA433F6E-64F8-4EDC-A10D-6D553B7AC8C2}"/>
              </a:ext>
            </a:extLst>
          </p:cNvPr>
          <p:cNvSpPr/>
          <p:nvPr/>
        </p:nvSpPr>
        <p:spPr>
          <a:xfrm>
            <a:off x="600247" y="2468327"/>
            <a:ext cx="2547913" cy="2115285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Михаил Васильевич Ломоносов</a:t>
            </a:r>
          </a:p>
        </p:txBody>
      </p:sp>
      <p:sp>
        <p:nvSpPr>
          <p:cNvPr id="12" name="2 -">
            <a:extLst>
              <a:ext uri="{FF2B5EF4-FFF2-40B4-BE49-F238E27FC236}">
                <a16:creationId xmlns:a16="http://schemas.microsoft.com/office/drawing/2014/main" id="{AF0E0299-0224-4933-BD07-6EF62F4F9BBF}"/>
              </a:ext>
            </a:extLst>
          </p:cNvPr>
          <p:cNvSpPr/>
          <p:nvPr/>
        </p:nvSpPr>
        <p:spPr>
          <a:xfrm>
            <a:off x="3388216" y="2468326"/>
            <a:ext cx="2856515" cy="2115285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Константин Эдуардович Циолковский</a:t>
            </a:r>
          </a:p>
        </p:txBody>
      </p:sp>
      <p:sp>
        <p:nvSpPr>
          <p:cNvPr id="13" name="3 -">
            <a:extLst>
              <a:ext uri="{FF2B5EF4-FFF2-40B4-BE49-F238E27FC236}">
                <a16:creationId xmlns:a16="http://schemas.microsoft.com/office/drawing/2014/main" id="{46EC2E22-C73A-4077-878F-DAB1B1342DF3}"/>
              </a:ext>
            </a:extLst>
          </p:cNvPr>
          <p:cNvSpPr/>
          <p:nvPr/>
        </p:nvSpPr>
        <p:spPr>
          <a:xfrm>
            <a:off x="6424725" y="2459430"/>
            <a:ext cx="2545960" cy="2147622"/>
          </a:xfrm>
          <a:prstGeom prst="rect">
            <a:avLst/>
          </a:prstGeom>
          <a:solidFill>
            <a:srgbClr val="303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Сергей Павлович Королев</a:t>
            </a:r>
          </a:p>
        </p:txBody>
      </p:sp>
    </p:spTree>
    <p:extLst>
      <p:ext uri="{BB962C8B-B14F-4D97-AF65-F5344CB8AC3E}">
        <p14:creationId xmlns:p14="http://schemas.microsoft.com/office/powerpoint/2010/main" val="39065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34B12A-4AEA-4C10-8684-B42728CFC2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86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D1E87A-0FDB-42D4-9CFA-886A953281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37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12322A-37DF-41D9-A87E-16AD13B6888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EBE801-2BE4-4B6A-B72C-BAEE0E2882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80B4A-D704-4EE5-BBAA-BE3B1C36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2F91F2-F72F-4004-99DB-CE16B986C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32"/>
            <a:ext cx="9634693" cy="6858000"/>
          </a:xfr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86F6710-14F6-4550-98DB-8881AA568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6" y="2312195"/>
            <a:ext cx="5753100" cy="39243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85883C-F1B2-4FB1-A2E7-4C4B45563377}"/>
              </a:ext>
            </a:extLst>
          </p:cNvPr>
          <p:cNvSpPr/>
          <p:nvPr/>
        </p:nvSpPr>
        <p:spPr>
          <a:xfrm>
            <a:off x="5023977" y="1471042"/>
            <a:ext cx="4087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chemeClr val="bg1"/>
                </a:solidFill>
              </a:rPr>
              <a:t>Сверхпустота</a:t>
            </a:r>
            <a:r>
              <a:rPr lang="ru-RU" sz="3200" dirty="0">
                <a:solidFill>
                  <a:schemeClr val="bg1"/>
                </a:solidFill>
              </a:rPr>
              <a:t> Эридана</a:t>
            </a:r>
          </a:p>
        </p:txBody>
      </p:sp>
    </p:spTree>
    <p:extLst>
      <p:ext uri="{BB962C8B-B14F-4D97-AF65-F5344CB8AC3E}">
        <p14:creationId xmlns:p14="http://schemas.microsoft.com/office/powerpoint/2010/main" val="317829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64E85-2687-4BF5-88C2-976B534DE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8C46BA-4301-4014-A686-1CCDAD235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" y="-1"/>
            <a:ext cx="9634692" cy="6858001"/>
          </a:xfr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E3997C04-4A21-4FCE-809D-1D79A294D9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7" y="1294447"/>
            <a:ext cx="2585629" cy="23726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id="{9E7C46EA-37E4-4649-BB45-8F3B5E8EFB3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47" y="1294446"/>
            <a:ext cx="2364399" cy="23726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3">
            <a:extLst>
              <a:ext uri="{FF2B5EF4-FFF2-40B4-BE49-F238E27FC236}">
                <a16:creationId xmlns:a16="http://schemas.microsoft.com/office/drawing/2014/main" id="{B7E6FE26-2683-4E6B-94EF-0E4DF3EC114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97" y="1294446"/>
            <a:ext cx="1770764" cy="23782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4">
            <a:extLst>
              <a:ext uri="{FF2B5EF4-FFF2-40B4-BE49-F238E27FC236}">
                <a16:creationId xmlns:a16="http://schemas.microsoft.com/office/drawing/2014/main" id="{ECCB15E1-672E-409A-AD8D-8AB7D2E800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7" y="4090549"/>
            <a:ext cx="3873107" cy="21788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5">
            <a:extLst>
              <a:ext uri="{FF2B5EF4-FFF2-40B4-BE49-F238E27FC236}">
                <a16:creationId xmlns:a16="http://schemas.microsoft.com/office/drawing/2014/main" id="{C3E14995-395E-411E-A301-3F8BDCED67F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76" y="4073917"/>
            <a:ext cx="3292085" cy="21954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0FD2507-724F-4D68-AB7E-26E5045BD2B1}"/>
              </a:ext>
            </a:extLst>
          </p:cNvPr>
          <p:cNvSpPr/>
          <p:nvPr/>
        </p:nvSpPr>
        <p:spPr>
          <a:xfrm>
            <a:off x="967167" y="3638567"/>
            <a:ext cx="2585628" cy="423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Гагарин Ю.А.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6373AC4-EAAB-4D10-ABB7-8BB09C3EE5DF}"/>
              </a:ext>
            </a:extLst>
          </p:cNvPr>
          <p:cNvSpPr/>
          <p:nvPr/>
        </p:nvSpPr>
        <p:spPr>
          <a:xfrm>
            <a:off x="4057746" y="3640037"/>
            <a:ext cx="2364399" cy="423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Леонов А.А.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41847B2-7A81-49C2-B470-EA47FF1E4D38}"/>
              </a:ext>
            </a:extLst>
          </p:cNvPr>
          <p:cNvSpPr/>
          <p:nvPr/>
        </p:nvSpPr>
        <p:spPr>
          <a:xfrm>
            <a:off x="6927095" y="3650510"/>
            <a:ext cx="1770765" cy="423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Савицкая С.Е.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15A5EEF-7082-40C4-9B59-706FB2040175}"/>
              </a:ext>
            </a:extLst>
          </p:cNvPr>
          <p:cNvSpPr/>
          <p:nvPr/>
        </p:nvSpPr>
        <p:spPr>
          <a:xfrm>
            <a:off x="967167" y="6237194"/>
            <a:ext cx="3873107" cy="423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Терешкова В.В.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5CA2D84-3C3D-41EF-BB19-E164B5C4D639}"/>
              </a:ext>
            </a:extLst>
          </p:cNvPr>
          <p:cNvSpPr/>
          <p:nvPr/>
        </p:nvSpPr>
        <p:spPr>
          <a:xfrm>
            <a:off x="5405776" y="6247211"/>
            <a:ext cx="3292084" cy="423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Пересильд</a:t>
            </a:r>
            <a:r>
              <a:rPr lang="ru-RU" dirty="0"/>
              <a:t> Ю.С.</a:t>
            </a:r>
          </a:p>
        </p:txBody>
      </p:sp>
    </p:spTree>
    <p:extLst>
      <p:ext uri="{BB962C8B-B14F-4D97-AF65-F5344CB8AC3E}">
        <p14:creationId xmlns:p14="http://schemas.microsoft.com/office/powerpoint/2010/main" val="35855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A7DFA1-B2ED-4EC6-B1D1-3940FC5548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32950" cy="685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53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</TotalTime>
  <Words>26</Words>
  <Application>Microsoft Office PowerPoint</Application>
  <PresentationFormat>Произвольный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 Юрьевич Зуев</dc:creator>
  <cp:lastModifiedBy>Пользователь</cp:lastModifiedBy>
  <cp:revision>16</cp:revision>
  <dcterms:created xsi:type="dcterms:W3CDTF">2023-04-03T08:21:06Z</dcterms:created>
  <dcterms:modified xsi:type="dcterms:W3CDTF">2023-04-05T08:55:01Z</dcterms:modified>
</cp:coreProperties>
</file>