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</p:sldIdLst>
  <p:sldSz cx="9632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5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1" y="1122363"/>
            <a:ext cx="818800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119" y="3602038"/>
            <a:ext cx="72247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3580" y="365125"/>
            <a:ext cx="207710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266" y="365125"/>
            <a:ext cx="611090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1709740"/>
            <a:ext cx="830841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9" y="4589465"/>
            <a:ext cx="830841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265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681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365127"/>
            <a:ext cx="830841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21" y="1681163"/>
            <a:ext cx="4075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21" y="2505075"/>
            <a:ext cx="407518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682" y="1681163"/>
            <a:ext cx="40952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682" y="2505075"/>
            <a:ext cx="409525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258" y="987427"/>
            <a:ext cx="4876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95258" y="987427"/>
            <a:ext cx="487668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66" y="365127"/>
            <a:ext cx="8308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66" y="1825625"/>
            <a:ext cx="83084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265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915" y="6356352"/>
            <a:ext cx="3251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3271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64E85-2687-4BF5-88C2-976B534D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8C46BA-4301-4014-A686-1CCDAD23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639708" cy="6858001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997C04-4A21-4FCE-809D-1D79A294D9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3" y="1413319"/>
            <a:ext cx="2301513" cy="21119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7C46EA-37E4-4649-BB45-8F3B5E8EFB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58" y="1413318"/>
            <a:ext cx="2104593" cy="21119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E6FE26-2683-4E6B-94EF-0E4DF3EC11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38" y="1413318"/>
            <a:ext cx="1576188" cy="21168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CB15E1-672E-409A-AD8D-8AB7D2E800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3" y="3799846"/>
            <a:ext cx="3447519" cy="19394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E14995-395E-411E-A301-3F8BDCED67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23" y="3783214"/>
            <a:ext cx="2930342" cy="19542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FD2507-724F-4D68-AB7E-26E5045BD2B1}"/>
              </a:ext>
            </a:extLst>
          </p:cNvPr>
          <p:cNvSpPr/>
          <p:nvPr/>
        </p:nvSpPr>
        <p:spPr>
          <a:xfrm>
            <a:off x="361008" y="3101889"/>
            <a:ext cx="2301513" cy="423407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Гагарин Ю.А.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6373AC4-EAAB-4D10-ABB7-8BB09C3EE5DF}"/>
              </a:ext>
            </a:extLst>
          </p:cNvPr>
          <p:cNvSpPr/>
          <p:nvPr/>
        </p:nvSpPr>
        <p:spPr>
          <a:xfrm>
            <a:off x="3296558" y="3101889"/>
            <a:ext cx="2104593" cy="423407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Леонов А.А.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41847B2-7A81-49C2-B470-EA47FF1E4D38}"/>
              </a:ext>
            </a:extLst>
          </p:cNvPr>
          <p:cNvSpPr/>
          <p:nvPr/>
        </p:nvSpPr>
        <p:spPr>
          <a:xfrm>
            <a:off x="6025939" y="3106810"/>
            <a:ext cx="1576188" cy="423407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Савицкая С.Е.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15A5EEF-7082-40C4-9B59-706FB2040175}"/>
              </a:ext>
            </a:extLst>
          </p:cNvPr>
          <p:cNvSpPr/>
          <p:nvPr/>
        </p:nvSpPr>
        <p:spPr>
          <a:xfrm>
            <a:off x="361008" y="5315853"/>
            <a:ext cx="3447520" cy="423407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Терешкова В.В.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5CA2D84-3C3D-41EF-BB19-E164B5C4D639}"/>
              </a:ext>
            </a:extLst>
          </p:cNvPr>
          <p:cNvSpPr/>
          <p:nvPr/>
        </p:nvSpPr>
        <p:spPr>
          <a:xfrm>
            <a:off x="4668922" y="5314026"/>
            <a:ext cx="2930341" cy="423407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Пересильд</a:t>
            </a:r>
            <a:r>
              <a:rPr lang="ru-RU" dirty="0"/>
              <a:t> Ю.С.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AD8AF63-5D41-4726-A9E3-854EA903644D}"/>
              </a:ext>
            </a:extLst>
          </p:cNvPr>
          <p:cNvGrpSpPr/>
          <p:nvPr/>
        </p:nvGrpSpPr>
        <p:grpSpPr>
          <a:xfrm>
            <a:off x="8164967" y="4315034"/>
            <a:ext cx="909038" cy="909038"/>
            <a:chOff x="6297610" y="441585"/>
            <a:chExt cx="909038" cy="909038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8700613-0220-4FBC-8841-7E992ED49AC7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28CC144D-8128-4C4F-BF9B-A2DE51D17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55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25</Words>
  <Application>Microsoft Office PowerPoint</Application>
  <PresentationFormat>Произвольный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15</cp:revision>
  <dcterms:created xsi:type="dcterms:W3CDTF">2023-04-03T08:21:06Z</dcterms:created>
  <dcterms:modified xsi:type="dcterms:W3CDTF">2023-04-03T14:17:24Z</dcterms:modified>
</cp:coreProperties>
</file>