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</p:sldIdLst>
  <p:sldSz cx="963295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5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471" y="1122363"/>
            <a:ext cx="818800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119" y="3602038"/>
            <a:ext cx="72247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7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8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3580" y="365125"/>
            <a:ext cx="207710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266" y="365125"/>
            <a:ext cx="611090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1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3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49" y="1709740"/>
            <a:ext cx="830841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249" y="4589465"/>
            <a:ext cx="830841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50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265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681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3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365127"/>
            <a:ext cx="830841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521" y="1681163"/>
            <a:ext cx="4075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21" y="2505075"/>
            <a:ext cx="4075189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682" y="1681163"/>
            <a:ext cx="40952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682" y="2505075"/>
            <a:ext cx="409525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4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3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258" y="987427"/>
            <a:ext cx="48766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95258" y="987427"/>
            <a:ext cx="487668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66" y="365127"/>
            <a:ext cx="8308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66" y="1825625"/>
            <a:ext cx="83084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265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4027B-EA2A-4CD8-86E7-0D1BC8997F2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0915" y="6356352"/>
            <a:ext cx="3251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3271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9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E0899-7AF5-48FF-9F93-3FA5173A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DFF50D-D1F8-4C8E-9E5E-C6AD9C34B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2950" cy="6856760"/>
          </a:xfrm>
        </p:spPr>
      </p:pic>
      <p:pic>
        <p:nvPicPr>
          <p:cNvPr id="6" name="1">
            <a:extLst>
              <a:ext uri="{FF2B5EF4-FFF2-40B4-BE49-F238E27FC236}">
                <a16:creationId xmlns:a16="http://schemas.microsoft.com/office/drawing/2014/main" id="{928175DE-5AD3-4BBB-9851-BCCA0564CE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8" y="2366342"/>
            <a:ext cx="2547913" cy="2124075"/>
          </a:xfrm>
          <a:prstGeom prst="rect">
            <a:avLst/>
          </a:prstGeom>
          <a:ln w="127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pic>
      <p:pic>
        <p:nvPicPr>
          <p:cNvPr id="7" name="2">
            <a:extLst>
              <a:ext uri="{FF2B5EF4-FFF2-40B4-BE49-F238E27FC236}">
                <a16:creationId xmlns:a16="http://schemas.microsoft.com/office/drawing/2014/main" id="{4F1BB223-E094-4E6F-A57A-F5AFEAF445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17" y="2370736"/>
            <a:ext cx="2856515" cy="2115286"/>
          </a:xfrm>
          <a:prstGeom prst="rect">
            <a:avLst/>
          </a:prstGeom>
          <a:ln w="127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pic>
      <p:pic>
        <p:nvPicPr>
          <p:cNvPr id="8" name="3">
            <a:extLst>
              <a:ext uri="{FF2B5EF4-FFF2-40B4-BE49-F238E27FC236}">
                <a16:creationId xmlns:a16="http://schemas.microsoft.com/office/drawing/2014/main" id="{AB0FC2AC-D5A6-4191-8E12-332DF0F1445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25" y="2366342"/>
            <a:ext cx="2545960" cy="2138724"/>
          </a:xfrm>
          <a:prstGeom prst="rect">
            <a:avLst/>
          </a:prstGeom>
          <a:ln w="127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pic>
      <p:sp>
        <p:nvSpPr>
          <p:cNvPr id="3" name="1 -">
            <a:extLst>
              <a:ext uri="{FF2B5EF4-FFF2-40B4-BE49-F238E27FC236}">
                <a16:creationId xmlns:a16="http://schemas.microsoft.com/office/drawing/2014/main" id="{43F18B6D-7994-4720-B1A5-E2AA8DA23088}"/>
              </a:ext>
            </a:extLst>
          </p:cNvPr>
          <p:cNvSpPr/>
          <p:nvPr/>
        </p:nvSpPr>
        <p:spPr>
          <a:xfrm>
            <a:off x="600248" y="2366341"/>
            <a:ext cx="2547913" cy="2115285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Михаил Васильевич Ломоносов</a:t>
            </a:r>
          </a:p>
        </p:txBody>
      </p:sp>
      <p:sp>
        <p:nvSpPr>
          <p:cNvPr id="9" name="2 -">
            <a:extLst>
              <a:ext uri="{FF2B5EF4-FFF2-40B4-BE49-F238E27FC236}">
                <a16:creationId xmlns:a16="http://schemas.microsoft.com/office/drawing/2014/main" id="{64A9E906-2A18-4CBD-8F42-3C00DC885C6C}"/>
              </a:ext>
            </a:extLst>
          </p:cNvPr>
          <p:cNvSpPr/>
          <p:nvPr/>
        </p:nvSpPr>
        <p:spPr>
          <a:xfrm>
            <a:off x="3388217" y="2366340"/>
            <a:ext cx="2856515" cy="2115285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Константин Эдуардович Циолковский</a:t>
            </a:r>
          </a:p>
        </p:txBody>
      </p:sp>
      <p:sp>
        <p:nvSpPr>
          <p:cNvPr id="10" name="3 -">
            <a:extLst>
              <a:ext uri="{FF2B5EF4-FFF2-40B4-BE49-F238E27FC236}">
                <a16:creationId xmlns:a16="http://schemas.microsoft.com/office/drawing/2014/main" id="{895E9C9B-3D3B-495B-9667-2D0E0E742C06}"/>
              </a:ext>
            </a:extLst>
          </p:cNvPr>
          <p:cNvSpPr/>
          <p:nvPr/>
        </p:nvSpPr>
        <p:spPr>
          <a:xfrm>
            <a:off x="6424726" y="2357444"/>
            <a:ext cx="2545960" cy="2147622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Сергей Павлович Королев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17727B3-662C-418F-A77D-9D6E318B61E7}"/>
              </a:ext>
            </a:extLst>
          </p:cNvPr>
          <p:cNvGrpSpPr/>
          <p:nvPr/>
        </p:nvGrpSpPr>
        <p:grpSpPr>
          <a:xfrm>
            <a:off x="4361955" y="450462"/>
            <a:ext cx="909038" cy="909038"/>
            <a:chOff x="6297610" y="441585"/>
            <a:chExt cx="909038" cy="909038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107DDEB-752F-40AF-AF51-24D80619697A}"/>
                </a:ext>
              </a:extLst>
            </p:cNvPr>
            <p:cNvSpPr/>
            <p:nvPr/>
          </p:nvSpPr>
          <p:spPr>
            <a:xfrm>
              <a:off x="6297610" y="441585"/>
              <a:ext cx="909038" cy="909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12" descr="Touch Touching Touch Screen Touchpad Browse Click Svg Png Icon Free  Download (#561515) - OnlineWebFonts.COM">
              <a:extLst>
                <a:ext uri="{FF2B5EF4-FFF2-40B4-BE49-F238E27FC236}">
                  <a16:creationId xmlns:a16="http://schemas.microsoft.com/office/drawing/2014/main" id="{82C71BFC-CF09-4B8F-A261-83F37A896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65" y="527571"/>
              <a:ext cx="735672" cy="73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65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9</Words>
  <Application>Microsoft Office PowerPoint</Application>
  <PresentationFormat>Произвольный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Тяпугина Екатерина Вадимовна</cp:lastModifiedBy>
  <cp:revision>14</cp:revision>
  <dcterms:created xsi:type="dcterms:W3CDTF">2023-04-03T08:21:06Z</dcterms:created>
  <dcterms:modified xsi:type="dcterms:W3CDTF">2023-04-03T14:17:49Z</dcterms:modified>
</cp:coreProperties>
</file>