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4" r:id="rId12"/>
    <p:sldId id="264" r:id="rId13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9B910-B889-476E-83C8-01DB193B0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B0AA2C-8FD5-4AD4-85EA-14234DE95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49ED6-4B64-41FD-95C0-D80E1D9DB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4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A0F29-6B0B-41E1-83BB-DFBE2E7351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6764" y="0"/>
            <a:ext cx="1221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9B910-B889-476E-83C8-01DB193B0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B0AA2C-8FD5-4AD4-85EA-14234DE95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49ED6-4B64-41FD-95C0-D80E1D9DB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4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" y="-1"/>
            <a:ext cx="9634692" cy="685800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1FC038-8ED9-4866-837E-D6E0AD3C006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r="9392"/>
          <a:stretch/>
        </p:blipFill>
        <p:spPr>
          <a:xfrm>
            <a:off x="3646373" y="1920872"/>
            <a:ext cx="2187219" cy="3444870"/>
          </a:xfrm>
          <a:prstGeom prst="rect">
            <a:avLst/>
          </a:prstGeom>
          <a:noFill/>
          <a:ln cmpd="dbl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7C69D-A075-4344-AB87-9343E9DDDAC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r="30418"/>
          <a:stretch/>
        </p:blipFill>
        <p:spPr>
          <a:xfrm>
            <a:off x="6643040" y="1920873"/>
            <a:ext cx="2187220" cy="3444869"/>
          </a:xfrm>
          <a:prstGeom prst="rect">
            <a:avLst/>
          </a:prstGeom>
          <a:noFill/>
          <a:ln cmpd="dbl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23223E-184F-41E9-8900-4F0E15117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67" y="1920872"/>
            <a:ext cx="2187219" cy="3444870"/>
          </a:xfrm>
          <a:prstGeom prst="rect">
            <a:avLst/>
          </a:prstGeom>
          <a:noFill/>
          <a:ln cmpd="dbl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553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" y="-1"/>
            <a:ext cx="9634692" cy="6858001"/>
          </a:xfrm>
        </p:spPr>
      </p:pic>
      <p:pic>
        <p:nvPicPr>
          <p:cNvPr id="2050" name="Picture 2" descr="Алексей Леонов - биография, факты, фото">
            <a:extLst>
              <a:ext uri="{FF2B5EF4-FFF2-40B4-BE49-F238E27FC236}">
                <a16:creationId xmlns:a16="http://schemas.microsoft.com/office/drawing/2014/main" id="{78EE62C5-3CB4-495E-BEAF-2DF2F934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18" y="1399548"/>
            <a:ext cx="2870725" cy="3444870"/>
          </a:xfrm>
          <a:prstGeom prst="rect">
            <a:avLst/>
          </a:prstGeom>
          <a:noFill/>
          <a:ln cmpd="dbl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АГАРИН Юрий Алексеевич - биография, новости, фото, дата рождения,  пресс-досье. Персоналии ГлобалМСК.ру.">
            <a:extLst>
              <a:ext uri="{FF2B5EF4-FFF2-40B4-BE49-F238E27FC236}">
                <a16:creationId xmlns:a16="http://schemas.microsoft.com/office/drawing/2014/main" id="{478A5C88-8A43-4120-85B6-76A5F6160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363"/>
          <a:stretch/>
        </p:blipFill>
        <p:spPr bwMode="auto">
          <a:xfrm>
            <a:off x="479395" y="1399548"/>
            <a:ext cx="2796466" cy="3444870"/>
          </a:xfrm>
          <a:prstGeom prst="rect">
            <a:avLst/>
          </a:prstGeom>
          <a:noFill/>
          <a:ln cmpd="dbl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ем занимается и как живет Елена Терешкова - дочь космонавта и депутата  Госдумы Валентины Терешковой | Планета знаменитостей | Дзен">
            <a:extLst>
              <a:ext uri="{FF2B5EF4-FFF2-40B4-BE49-F238E27FC236}">
                <a16:creationId xmlns:a16="http://schemas.microsoft.com/office/drawing/2014/main" id="{E226FE1C-ABDF-4857-8703-1FC85711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00" y="1399548"/>
            <a:ext cx="2360374" cy="3444870"/>
          </a:xfrm>
          <a:prstGeom prst="rect">
            <a:avLst/>
          </a:prstGeom>
          <a:noFill/>
          <a:ln cmpd="dbl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3ACE39-7CB0-458F-8C87-3B65245974B4}"/>
              </a:ext>
            </a:extLst>
          </p:cNvPr>
          <p:cNvSpPr/>
          <p:nvPr/>
        </p:nvSpPr>
        <p:spPr>
          <a:xfrm>
            <a:off x="479395" y="4844418"/>
            <a:ext cx="2796464" cy="804238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Юрий </a:t>
            </a:r>
          </a:p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Алексеевич </a:t>
            </a:r>
          </a:p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Гагарин </a:t>
            </a:r>
            <a:endParaRPr lang="ru-RU" sz="1709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C9BE891-4A1A-44FA-877C-05BD71C68AD1}"/>
              </a:ext>
            </a:extLst>
          </p:cNvPr>
          <p:cNvSpPr/>
          <p:nvPr/>
        </p:nvSpPr>
        <p:spPr>
          <a:xfrm>
            <a:off x="3628617" y="4844418"/>
            <a:ext cx="2870725" cy="804238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Алексей </a:t>
            </a:r>
          </a:p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Архипович </a:t>
            </a:r>
          </a:p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Леонов </a:t>
            </a:r>
            <a:endParaRPr lang="ru-RU" sz="1709" dirty="0">
              <a:latin typeface="PT Sans" panose="020B0503020203020204" pitchFamily="34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D38269-4D7E-4727-9CAC-B5662F254C65}"/>
              </a:ext>
            </a:extLst>
          </p:cNvPr>
          <p:cNvSpPr/>
          <p:nvPr/>
        </p:nvSpPr>
        <p:spPr>
          <a:xfrm>
            <a:off x="6852100" y="4844418"/>
            <a:ext cx="2360374" cy="804238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Валентина Владимировна Терешкова </a:t>
            </a:r>
            <a:endParaRPr lang="ru-RU" sz="1709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512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A7DFA1-B2ED-4EC6-B1D1-3940FC5548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1E87A-0FDB-42D4-9CFA-886A953281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BE801-2BE4-4B6A-B72C-BAEE0E2882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12322A-37DF-41D9-A87E-16AD13B688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A84BE-AEB9-4BE1-82C7-AB240AE6D0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5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604DD-C361-4932-9DE6-BDA3ECDC40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9</Words>
  <Application>Microsoft Office PowerPoint</Application>
  <PresentationFormat>Произвольный</PresentationFormat>
  <Paragraphs>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Пользователь</cp:lastModifiedBy>
  <cp:revision>15</cp:revision>
  <dcterms:created xsi:type="dcterms:W3CDTF">2023-04-03T08:21:06Z</dcterms:created>
  <dcterms:modified xsi:type="dcterms:W3CDTF">2023-04-05T08:43:15Z</dcterms:modified>
</cp:coreProperties>
</file>